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20"/>
  </p:notesMasterIdLst>
  <p:handoutMasterIdLst>
    <p:handoutMasterId r:id="rId21"/>
  </p:handoutMasterIdLst>
  <p:sldIdLst>
    <p:sldId id="256" r:id="rId6"/>
    <p:sldId id="277" r:id="rId7"/>
    <p:sldId id="276" r:id="rId8"/>
    <p:sldId id="278" r:id="rId9"/>
    <p:sldId id="282" r:id="rId10"/>
    <p:sldId id="264" r:id="rId11"/>
    <p:sldId id="280" r:id="rId12"/>
    <p:sldId id="283" r:id="rId13"/>
    <p:sldId id="265" r:id="rId14"/>
    <p:sldId id="281" r:id="rId15"/>
    <p:sldId id="284" r:id="rId16"/>
    <p:sldId id="279" r:id="rId17"/>
    <p:sldId id="285" r:id="rId18"/>
    <p:sldId id="268" r:id="rId19"/>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AEAEA"/>
    <a:srgbClr val="CD9D2C"/>
    <a:srgbClr val="00689B"/>
    <a:srgbClr val="262A63"/>
    <a:srgbClr val="9CB63C"/>
    <a:srgbClr val="00A88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13" autoAdjust="0"/>
    <p:restoredTop sz="82310" autoAdjust="0"/>
  </p:normalViewPr>
  <p:slideViewPr>
    <p:cSldViewPr snapToGrid="0">
      <p:cViewPr varScale="1">
        <p:scale>
          <a:sx n="60" d="100"/>
          <a:sy n="60" d="100"/>
        </p:scale>
        <p:origin x="1114" y="5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33B9BEA3-A957-4605-A661-684C38DB0976}" type="datetimeFigureOut">
              <a:rPr lang="en-US" smtClean="0"/>
              <a:t>9/10/2018</a:t>
            </a:fld>
            <a:endParaRPr lang="en-US" dirty="0"/>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839C922B-D459-4311-A9A0-8B99E0C42BC6}" type="slidenum">
              <a:rPr lang="en-US" smtClean="0"/>
              <a:t>‹#›</a:t>
            </a:fld>
            <a:endParaRPr lang="en-US" dirty="0"/>
          </a:p>
        </p:txBody>
      </p:sp>
    </p:spTree>
    <p:extLst>
      <p:ext uri="{BB962C8B-B14F-4D97-AF65-F5344CB8AC3E}">
        <p14:creationId xmlns:p14="http://schemas.microsoft.com/office/powerpoint/2010/main" val="7078177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970338" y="0"/>
            <a:ext cx="3038475" cy="465138"/>
          </a:xfrm>
          <a:prstGeom prst="rect">
            <a:avLst/>
          </a:prstGeom>
        </p:spPr>
        <p:txBody>
          <a:bodyPr vert="horz" lIns="91440" tIns="45720" rIns="91440" bIns="45720" rtlCol="0"/>
          <a:lstStyle>
            <a:lvl1pPr algn="r">
              <a:defRPr sz="1200"/>
            </a:lvl1pPr>
          </a:lstStyle>
          <a:p>
            <a:fld id="{7CC05127-DBED-4225-8EC7-42FA18A112FD}" type="datetimeFigureOut">
              <a:rPr lang="en-US" smtClean="0"/>
              <a:t>9/10/2018</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lIns="91440" tIns="45720" rIns="91440" bIns="45720" rtlCol="0" anchor="b"/>
          <a:lstStyle>
            <a:lvl1pPr algn="r">
              <a:defRPr sz="1200"/>
            </a:lvl1pPr>
          </a:lstStyle>
          <a:p>
            <a:fld id="{BDE821B4-A612-4074-8515-65D65E8216DE}" type="slidenum">
              <a:rPr lang="en-US" smtClean="0"/>
              <a:t>‹#›</a:t>
            </a:fld>
            <a:endParaRPr lang="en-US" dirty="0"/>
          </a:p>
        </p:txBody>
      </p:sp>
    </p:spTree>
    <p:extLst>
      <p:ext uri="{BB962C8B-B14F-4D97-AF65-F5344CB8AC3E}">
        <p14:creationId xmlns:p14="http://schemas.microsoft.com/office/powerpoint/2010/main" val="41580344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Sections 1117 and 8501 of the Elementary and Secondary Education Act (ESEA), as amended by the Every Student Succeeds Act (ESSA), require participating local educational agencies (LEAs) to provide eligible private school students, their teachers, and their </a:t>
            </a:r>
            <a:r>
              <a:rPr lang="en-US" dirty="0" smtClean="0"/>
              <a:t>families </a:t>
            </a:r>
            <a:r>
              <a:rPr lang="en-US" dirty="0" smtClean="0"/>
              <a:t>with services that are equitable to those services provided to eligible public school students, their </a:t>
            </a:r>
            <a:r>
              <a:rPr lang="en-US" dirty="0" smtClean="0"/>
              <a:t>teachers </a:t>
            </a:r>
            <a:r>
              <a:rPr lang="en-US" dirty="0" smtClean="0"/>
              <a:t>and their families.</a:t>
            </a:r>
          </a:p>
          <a:p>
            <a:endParaRPr lang="en-US" dirty="0"/>
          </a:p>
        </p:txBody>
      </p:sp>
      <p:sp>
        <p:nvSpPr>
          <p:cNvPr id="4" name="Slide Number Placeholder 3"/>
          <p:cNvSpPr>
            <a:spLocks noGrp="1"/>
          </p:cNvSpPr>
          <p:nvPr>
            <p:ph type="sldNum" sz="quarter" idx="10"/>
          </p:nvPr>
        </p:nvSpPr>
        <p:spPr/>
        <p:txBody>
          <a:bodyPr/>
          <a:lstStyle/>
          <a:p>
            <a:fld id="{BDE821B4-A612-4074-8515-65D65E8216DE}" type="slidenum">
              <a:rPr lang="en-US" smtClean="0"/>
              <a:t>1</a:t>
            </a:fld>
            <a:endParaRPr lang="en-US" dirty="0"/>
          </a:p>
        </p:txBody>
      </p:sp>
    </p:spTree>
    <p:extLst>
      <p:ext uri="{BB962C8B-B14F-4D97-AF65-F5344CB8AC3E}">
        <p14:creationId xmlns:p14="http://schemas.microsoft.com/office/powerpoint/2010/main" val="15319787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Nicolle introduces the panel- Panel’s purpose,</a:t>
            </a:r>
            <a:r>
              <a:rPr lang="en-US" baseline="0" dirty="0" smtClean="0"/>
              <a:t> process and connections.</a:t>
            </a:r>
            <a:endParaRPr lang="en-US" dirty="0" smtClean="0"/>
          </a:p>
        </p:txBody>
      </p:sp>
      <p:sp>
        <p:nvSpPr>
          <p:cNvPr id="4" name="Slide Number Placeholder 3"/>
          <p:cNvSpPr>
            <a:spLocks noGrp="1"/>
          </p:cNvSpPr>
          <p:nvPr>
            <p:ph type="sldNum" sz="quarter" idx="10"/>
          </p:nvPr>
        </p:nvSpPr>
        <p:spPr/>
        <p:txBody>
          <a:bodyPr/>
          <a:lstStyle/>
          <a:p>
            <a:fld id="{BDE821B4-A612-4074-8515-65D65E8216DE}" type="slidenum">
              <a:rPr lang="en-US" smtClean="0"/>
              <a:t>2</a:t>
            </a:fld>
            <a:endParaRPr lang="en-US" dirty="0"/>
          </a:p>
        </p:txBody>
      </p:sp>
    </p:spTree>
    <p:extLst>
      <p:ext uri="{BB962C8B-B14F-4D97-AF65-F5344CB8AC3E}">
        <p14:creationId xmlns:p14="http://schemas.microsoft.com/office/powerpoint/2010/main" val="34765970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ct val="100000"/>
              </a:lnSpc>
              <a:spcBef>
                <a:spcPts val="600"/>
              </a:spcBef>
              <a:buNone/>
            </a:pPr>
            <a:r>
              <a:rPr lang="en-US" sz="1200" b="0" dirty="0" smtClean="0"/>
              <a:t>Nicolle introduces the topics</a:t>
            </a:r>
            <a:r>
              <a:rPr lang="en-US" sz="1200" b="0" baseline="0" dirty="0" smtClean="0"/>
              <a:t> that will be </a:t>
            </a:r>
            <a:r>
              <a:rPr lang="en-US" sz="1200" b="0" baseline="0" dirty="0" smtClean="0"/>
              <a:t>discussed.</a:t>
            </a:r>
            <a:endParaRPr lang="en-US" sz="1200" b="0" dirty="0" smtClean="0"/>
          </a:p>
        </p:txBody>
      </p:sp>
      <p:sp>
        <p:nvSpPr>
          <p:cNvPr id="4" name="Slide Number Placeholder 3"/>
          <p:cNvSpPr>
            <a:spLocks noGrp="1"/>
          </p:cNvSpPr>
          <p:nvPr>
            <p:ph type="sldNum" sz="quarter" idx="10"/>
          </p:nvPr>
        </p:nvSpPr>
        <p:spPr/>
        <p:txBody>
          <a:bodyPr/>
          <a:lstStyle/>
          <a:p>
            <a:fld id="{BDE821B4-A612-4074-8515-65D65E8216DE}" type="slidenum">
              <a:rPr lang="en-US" smtClean="0"/>
              <a:t>3</a:t>
            </a:fld>
            <a:endParaRPr lang="en-US" dirty="0"/>
          </a:p>
        </p:txBody>
      </p:sp>
    </p:spTree>
    <p:extLst>
      <p:ext uri="{BB962C8B-B14F-4D97-AF65-F5344CB8AC3E}">
        <p14:creationId xmlns:p14="http://schemas.microsoft.com/office/powerpoint/2010/main" val="35818213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ct val="100000"/>
              </a:lnSpc>
              <a:spcBef>
                <a:spcPts val="600"/>
              </a:spcBef>
              <a:buNone/>
            </a:pPr>
            <a:r>
              <a:rPr lang="en-US" sz="1200" dirty="0" smtClean="0"/>
              <a:t>Dr. Conage </a:t>
            </a:r>
            <a:r>
              <a:rPr lang="en-US" sz="1200" dirty="0" smtClean="0"/>
              <a:t>will </a:t>
            </a:r>
            <a:r>
              <a:rPr lang="en-US" sz="1200" dirty="0" smtClean="0"/>
              <a:t>speak to the purpose of </a:t>
            </a:r>
            <a:r>
              <a:rPr lang="en-US" sz="1200" dirty="0" smtClean="0"/>
              <a:t>consultation, </a:t>
            </a:r>
            <a:r>
              <a:rPr lang="en-US" sz="1200" dirty="0" smtClean="0"/>
              <a:t>and Dr. Longa </a:t>
            </a:r>
            <a:r>
              <a:rPr lang="en-US" sz="1200" dirty="0" smtClean="0"/>
              <a:t>will </a:t>
            </a:r>
            <a:r>
              <a:rPr lang="en-US" sz="1200" dirty="0" smtClean="0"/>
              <a:t>speak to</a:t>
            </a:r>
            <a:r>
              <a:rPr lang="en-US" sz="1200" baseline="0" dirty="0" smtClean="0"/>
              <a:t> the purpose of understanding the federal programs and examples of what each one does in their district to implement this.</a:t>
            </a:r>
            <a:endParaRPr lang="en-US" sz="1200" dirty="0" smtClean="0"/>
          </a:p>
        </p:txBody>
      </p:sp>
      <p:sp>
        <p:nvSpPr>
          <p:cNvPr id="4" name="Slide Number Placeholder 3"/>
          <p:cNvSpPr>
            <a:spLocks noGrp="1"/>
          </p:cNvSpPr>
          <p:nvPr>
            <p:ph type="sldNum" sz="quarter" idx="10"/>
          </p:nvPr>
        </p:nvSpPr>
        <p:spPr/>
        <p:txBody>
          <a:bodyPr/>
          <a:lstStyle/>
          <a:p>
            <a:fld id="{BDE821B4-A612-4074-8515-65D65E8216DE}" type="slidenum">
              <a:rPr lang="en-US" smtClean="0"/>
              <a:t>4</a:t>
            </a:fld>
            <a:endParaRPr lang="en-US" dirty="0"/>
          </a:p>
        </p:txBody>
      </p:sp>
    </p:spTree>
    <p:extLst>
      <p:ext uri="{BB962C8B-B14F-4D97-AF65-F5344CB8AC3E}">
        <p14:creationId xmlns:p14="http://schemas.microsoft.com/office/powerpoint/2010/main" val="3243694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Dr. Flanigan and Mrs.</a:t>
            </a:r>
            <a:r>
              <a:rPr lang="en-US" sz="1200" baseline="0" dirty="0" smtClean="0"/>
              <a:t> Tapley</a:t>
            </a:r>
            <a:r>
              <a:rPr lang="en-US" sz="1200" dirty="0" smtClean="0"/>
              <a:t> </a:t>
            </a:r>
            <a:r>
              <a:rPr lang="en-US" sz="1200" dirty="0" smtClean="0"/>
              <a:t>will </a:t>
            </a:r>
            <a:r>
              <a:rPr lang="en-US" sz="1200" dirty="0" smtClean="0"/>
              <a:t>speak to</a:t>
            </a:r>
            <a:r>
              <a:rPr lang="en-US" sz="1200" baseline="0" dirty="0" smtClean="0"/>
              <a:t> the benefits of understanding the purpose consultation and the federal programs.</a:t>
            </a:r>
            <a:endParaRPr lang="en-US" sz="1200" dirty="0" smtClean="0"/>
          </a:p>
          <a:p>
            <a:endParaRPr lang="en-US" dirty="0"/>
          </a:p>
        </p:txBody>
      </p:sp>
      <p:sp>
        <p:nvSpPr>
          <p:cNvPr id="4" name="Slide Number Placeholder 3"/>
          <p:cNvSpPr>
            <a:spLocks noGrp="1"/>
          </p:cNvSpPr>
          <p:nvPr>
            <p:ph type="sldNum" sz="quarter" idx="10"/>
          </p:nvPr>
        </p:nvSpPr>
        <p:spPr/>
        <p:txBody>
          <a:bodyPr/>
          <a:lstStyle/>
          <a:p>
            <a:fld id="{BDE821B4-A612-4074-8515-65D65E8216DE}" type="slidenum">
              <a:rPr lang="en-US" smtClean="0"/>
              <a:t>5</a:t>
            </a:fld>
            <a:endParaRPr lang="en-US" dirty="0"/>
          </a:p>
        </p:txBody>
      </p:sp>
    </p:spTree>
    <p:extLst>
      <p:ext uri="{BB962C8B-B14F-4D97-AF65-F5344CB8AC3E}">
        <p14:creationId xmlns:p14="http://schemas.microsoft.com/office/powerpoint/2010/main" val="33930276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altLang="en-US" sz="1200" dirty="0" smtClean="0"/>
          </a:p>
        </p:txBody>
      </p:sp>
      <p:sp>
        <p:nvSpPr>
          <p:cNvPr id="4" name="Slide Number Placeholder 3"/>
          <p:cNvSpPr>
            <a:spLocks noGrp="1"/>
          </p:cNvSpPr>
          <p:nvPr>
            <p:ph type="sldNum" sz="quarter" idx="10"/>
          </p:nvPr>
        </p:nvSpPr>
        <p:spPr/>
        <p:txBody>
          <a:bodyPr/>
          <a:lstStyle/>
          <a:p>
            <a:fld id="{BDE821B4-A612-4074-8515-65D65E8216DE}" type="slidenum">
              <a:rPr lang="en-US" smtClean="0"/>
              <a:t>6</a:t>
            </a:fld>
            <a:endParaRPr lang="en-US" dirty="0"/>
          </a:p>
        </p:txBody>
      </p:sp>
    </p:spTree>
    <p:extLst>
      <p:ext uri="{BB962C8B-B14F-4D97-AF65-F5344CB8AC3E}">
        <p14:creationId xmlns:p14="http://schemas.microsoft.com/office/powerpoint/2010/main" val="26701508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Dr. Conage and Dr. Longa will both speak about how</a:t>
            </a:r>
            <a:r>
              <a:rPr lang="en-US" baseline="0" dirty="0" smtClean="0"/>
              <a:t> they outline their processes and make them available to private school administrators in their district.</a:t>
            </a:r>
            <a:endParaRPr lang="en-US" dirty="0"/>
          </a:p>
        </p:txBody>
      </p:sp>
      <p:sp>
        <p:nvSpPr>
          <p:cNvPr id="4" name="Slide Number Placeholder 3"/>
          <p:cNvSpPr>
            <a:spLocks noGrp="1"/>
          </p:cNvSpPr>
          <p:nvPr>
            <p:ph type="sldNum" sz="quarter" idx="10"/>
          </p:nvPr>
        </p:nvSpPr>
        <p:spPr/>
        <p:txBody>
          <a:bodyPr/>
          <a:lstStyle/>
          <a:p>
            <a:fld id="{BDE821B4-A612-4074-8515-65D65E8216DE}" type="slidenum">
              <a:rPr lang="en-US" smtClean="0"/>
              <a:t>7</a:t>
            </a:fld>
            <a:endParaRPr lang="en-US" dirty="0"/>
          </a:p>
        </p:txBody>
      </p:sp>
    </p:spTree>
    <p:extLst>
      <p:ext uri="{BB962C8B-B14F-4D97-AF65-F5344CB8AC3E}">
        <p14:creationId xmlns:p14="http://schemas.microsoft.com/office/powerpoint/2010/main" val="13373327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Dr. Flanigan </a:t>
            </a:r>
            <a:r>
              <a:rPr lang="en-US" sz="1200" dirty="0" smtClean="0"/>
              <a:t>will </a:t>
            </a:r>
            <a:r>
              <a:rPr lang="en-US" sz="1200" dirty="0" smtClean="0"/>
              <a:t>speak to</a:t>
            </a:r>
            <a:r>
              <a:rPr lang="en-US" sz="1200" baseline="0" dirty="0" smtClean="0"/>
              <a:t> the benefits of understanding procedures and requirements.</a:t>
            </a:r>
            <a:r>
              <a:rPr lang="en-US" sz="1200" dirty="0" smtClean="0"/>
              <a:t> Mrs.</a:t>
            </a:r>
            <a:r>
              <a:rPr lang="en-US" sz="1200" baseline="0" dirty="0" smtClean="0"/>
              <a:t> Tapley</a:t>
            </a:r>
            <a:r>
              <a:rPr lang="en-US" sz="1200" dirty="0" smtClean="0"/>
              <a:t> </a:t>
            </a:r>
            <a:r>
              <a:rPr lang="en-US" sz="1200" dirty="0" smtClean="0"/>
              <a:t>will </a:t>
            </a:r>
            <a:r>
              <a:rPr lang="en-US" sz="1200" dirty="0" smtClean="0"/>
              <a:t>speak about how this assists the plan</a:t>
            </a:r>
            <a:r>
              <a:rPr lang="en-US" sz="1200" baseline="0" dirty="0" smtClean="0"/>
              <a:t> development and implementation stage.</a:t>
            </a:r>
            <a:endParaRPr lang="en-US" sz="1200" dirty="0" smtClean="0"/>
          </a:p>
          <a:p>
            <a:endParaRPr lang="en-US" dirty="0"/>
          </a:p>
        </p:txBody>
      </p:sp>
      <p:sp>
        <p:nvSpPr>
          <p:cNvPr id="4" name="Slide Number Placeholder 3"/>
          <p:cNvSpPr>
            <a:spLocks noGrp="1"/>
          </p:cNvSpPr>
          <p:nvPr>
            <p:ph type="sldNum" sz="quarter" idx="10"/>
          </p:nvPr>
        </p:nvSpPr>
        <p:spPr/>
        <p:txBody>
          <a:bodyPr/>
          <a:lstStyle/>
          <a:p>
            <a:fld id="{BDE821B4-A612-4074-8515-65D65E8216DE}" type="slidenum">
              <a:rPr lang="en-US" smtClean="0"/>
              <a:t>8</a:t>
            </a:fld>
            <a:endParaRPr lang="en-US" dirty="0"/>
          </a:p>
        </p:txBody>
      </p:sp>
    </p:spTree>
    <p:extLst>
      <p:ext uri="{BB962C8B-B14F-4D97-AF65-F5344CB8AC3E}">
        <p14:creationId xmlns:p14="http://schemas.microsoft.com/office/powerpoint/2010/main" val="9129856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goal of consultation is reaching an agreement between the </a:t>
            </a:r>
            <a:r>
              <a:rPr lang="en-US" dirty="0" smtClean="0"/>
              <a:t>LEAs </a:t>
            </a:r>
            <a:r>
              <a:rPr lang="en-US" dirty="0" smtClean="0"/>
              <a:t>and appropriate private school officials on how to provide equitable and effective programs for eligible private school children, teachers and other educational personnel, and families. Transparency can assist</a:t>
            </a:r>
            <a:r>
              <a:rPr lang="en-US" baseline="0" dirty="0" smtClean="0"/>
              <a:t> LEAs and private school administrators reach an agreement.</a:t>
            </a:r>
            <a:endParaRPr lang="en-US" dirty="0" smtClean="0"/>
          </a:p>
        </p:txBody>
      </p:sp>
      <p:sp>
        <p:nvSpPr>
          <p:cNvPr id="4" name="Slide Number Placeholder 3"/>
          <p:cNvSpPr>
            <a:spLocks noGrp="1"/>
          </p:cNvSpPr>
          <p:nvPr>
            <p:ph type="sldNum" sz="quarter" idx="10"/>
          </p:nvPr>
        </p:nvSpPr>
        <p:spPr/>
        <p:txBody>
          <a:bodyPr/>
          <a:lstStyle/>
          <a:p>
            <a:fld id="{BDE821B4-A612-4074-8515-65D65E8216DE}" type="slidenum">
              <a:rPr lang="en-US" smtClean="0"/>
              <a:t>9</a:t>
            </a:fld>
            <a:endParaRPr lang="en-US" dirty="0"/>
          </a:p>
        </p:txBody>
      </p:sp>
    </p:spTree>
    <p:extLst>
      <p:ext uri="{BB962C8B-B14F-4D97-AF65-F5344CB8AC3E}">
        <p14:creationId xmlns:p14="http://schemas.microsoft.com/office/powerpoint/2010/main" val="36965413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Dr. Conage</a:t>
            </a:r>
            <a:r>
              <a:rPr lang="en-US" baseline="0" dirty="0" smtClean="0"/>
              <a:t> and Dr. Longa will speak to their experience creating a collaborative environment that leads to meaningful </a:t>
            </a:r>
            <a:r>
              <a:rPr lang="en-US" baseline="0" dirty="0" smtClean="0"/>
              <a:t>connections.</a:t>
            </a:r>
            <a:endParaRPr lang="en-US" dirty="0"/>
          </a:p>
        </p:txBody>
      </p:sp>
      <p:sp>
        <p:nvSpPr>
          <p:cNvPr id="4" name="Slide Number Placeholder 3"/>
          <p:cNvSpPr>
            <a:spLocks noGrp="1"/>
          </p:cNvSpPr>
          <p:nvPr>
            <p:ph type="sldNum" sz="quarter" idx="10"/>
          </p:nvPr>
        </p:nvSpPr>
        <p:spPr/>
        <p:txBody>
          <a:bodyPr/>
          <a:lstStyle/>
          <a:p>
            <a:fld id="{BDE821B4-A612-4074-8515-65D65E8216DE}" type="slidenum">
              <a:rPr lang="en-US" smtClean="0"/>
              <a:t>10</a:t>
            </a:fld>
            <a:endParaRPr lang="en-US" dirty="0"/>
          </a:p>
        </p:txBody>
      </p:sp>
    </p:spTree>
    <p:extLst>
      <p:ext uri="{BB962C8B-B14F-4D97-AF65-F5344CB8AC3E}">
        <p14:creationId xmlns:p14="http://schemas.microsoft.com/office/powerpoint/2010/main" val="24256870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Dr. Flanigan and Mrs. Tapley will speak about experiences they’ve had where environment was collaborative and it lead to meaningful connections;</a:t>
            </a:r>
            <a:r>
              <a:rPr lang="en-US" baseline="0" dirty="0" smtClean="0"/>
              <a:t> and therefore, successful implementation of equitable services.</a:t>
            </a:r>
            <a:endParaRPr lang="en-US" dirty="0"/>
          </a:p>
        </p:txBody>
      </p:sp>
      <p:sp>
        <p:nvSpPr>
          <p:cNvPr id="4" name="Slide Number Placeholder 3"/>
          <p:cNvSpPr>
            <a:spLocks noGrp="1"/>
          </p:cNvSpPr>
          <p:nvPr>
            <p:ph type="sldNum" sz="quarter" idx="10"/>
          </p:nvPr>
        </p:nvSpPr>
        <p:spPr/>
        <p:txBody>
          <a:bodyPr/>
          <a:lstStyle/>
          <a:p>
            <a:fld id="{BDE821B4-A612-4074-8515-65D65E8216DE}" type="slidenum">
              <a:rPr lang="en-US" smtClean="0"/>
              <a:t>11</a:t>
            </a:fld>
            <a:endParaRPr lang="en-US" dirty="0"/>
          </a:p>
        </p:txBody>
      </p:sp>
    </p:spTree>
    <p:extLst>
      <p:ext uri="{BB962C8B-B14F-4D97-AF65-F5344CB8AC3E}">
        <p14:creationId xmlns:p14="http://schemas.microsoft.com/office/powerpoint/2010/main" val="160337265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8" Type="http://schemas.openxmlformats.org/officeDocument/2006/relationships/hyperlink" Target="https://www.pinterest.com/floridadoe" TargetMode="External"/><Relationship Id="rId3" Type="http://schemas.openxmlformats.org/officeDocument/2006/relationships/image" Target="../media/image5.png"/><Relationship Id="rId7" Type="http://schemas.openxmlformats.org/officeDocument/2006/relationships/image" Target="../media/image7.png"/><Relationship Id="rId2" Type="http://schemas.openxmlformats.org/officeDocument/2006/relationships/hyperlink" Target="https://twitter.com/EducationFL" TargetMode="External"/><Relationship Id="rId1" Type="http://schemas.openxmlformats.org/officeDocument/2006/relationships/slideMaster" Target="../slideMasters/slideMaster1.xml"/><Relationship Id="rId6" Type="http://schemas.openxmlformats.org/officeDocument/2006/relationships/hyperlink" Target="https://www.youtube.com/user/EducationFL" TargetMode="External"/><Relationship Id="rId5" Type="http://schemas.openxmlformats.org/officeDocument/2006/relationships/image" Target="../media/image6.png"/><Relationship Id="rId10" Type="http://schemas.openxmlformats.org/officeDocument/2006/relationships/image" Target="../media/image9.png"/><Relationship Id="rId4" Type="http://schemas.openxmlformats.org/officeDocument/2006/relationships/hyperlink" Target="https://www.facebook.com/EducationFL" TargetMode="External"/><Relationship Id="rId9" Type="http://schemas.openxmlformats.org/officeDocument/2006/relationships/image" Target="../media/image8.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5" name="Picture 11"/>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4763"/>
            <a:ext cx="9144000" cy="3603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p:cNvSpPr/>
          <p:nvPr userDrawn="1"/>
        </p:nvSpPr>
        <p:spPr>
          <a:xfrm>
            <a:off x="0" y="3597275"/>
            <a:ext cx="9144000" cy="166688"/>
          </a:xfrm>
          <a:prstGeom prst="rect">
            <a:avLst/>
          </a:prstGeom>
          <a:solidFill>
            <a:srgbClr val="262A6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 name="Rectangle 7"/>
          <p:cNvSpPr/>
          <p:nvPr userDrawn="1"/>
        </p:nvSpPr>
        <p:spPr>
          <a:xfrm>
            <a:off x="482600" y="3100388"/>
            <a:ext cx="8178800" cy="1166812"/>
          </a:xfrm>
          <a:prstGeom prst="rect">
            <a:avLst/>
          </a:prstGeom>
          <a:solidFill>
            <a:srgbClr val="262A6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9" name="Picture 18" descr="FDOELogo.pn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757488" y="5353050"/>
            <a:ext cx="3635375" cy="131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83108" y="3201340"/>
            <a:ext cx="8177784" cy="980294"/>
          </a:xfrm>
        </p:spPr>
        <p:txBody>
          <a:bodyPr anchor="ctr">
            <a:normAutofit/>
          </a:bodyPr>
          <a:lstStyle>
            <a:lvl1pPr algn="ctr">
              <a:defRPr sz="3600" baseline="0">
                <a:solidFill>
                  <a:schemeClr val="bg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483108" y="4385254"/>
            <a:ext cx="8177784" cy="406757"/>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6" name="Text Placeholder 5"/>
          <p:cNvSpPr>
            <a:spLocks noGrp="1"/>
          </p:cNvSpPr>
          <p:nvPr>
            <p:ph type="body" sz="quarter" idx="14"/>
          </p:nvPr>
        </p:nvSpPr>
        <p:spPr>
          <a:xfrm>
            <a:off x="3535363" y="4944147"/>
            <a:ext cx="2073275" cy="365568"/>
          </a:xfrm>
        </p:spPr>
        <p:txBody>
          <a:bodyPr>
            <a:normAutofit/>
          </a:bodyPr>
          <a:lstStyle>
            <a:lvl1pPr marL="0" indent="0" algn="ctr">
              <a:buNone/>
              <a:defRPr sz="2000">
                <a:solidFill>
                  <a:schemeClr val="tx1">
                    <a:lumMod val="65000"/>
                    <a:lumOff val="35000"/>
                  </a:schemeClr>
                </a:solidFill>
              </a:defRPr>
            </a:lvl1pPr>
          </a:lstStyle>
          <a:p>
            <a:pPr lvl="0"/>
            <a:r>
              <a:rPr lang="en-US" smtClean="0"/>
              <a:t>Click to edit Master text styles</a:t>
            </a:r>
          </a:p>
        </p:txBody>
      </p:sp>
    </p:spTree>
    <p:extLst>
      <p:ext uri="{BB962C8B-B14F-4D97-AF65-F5344CB8AC3E}">
        <p14:creationId xmlns:p14="http://schemas.microsoft.com/office/powerpoint/2010/main" val="26007287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628650" y="1906348"/>
            <a:ext cx="7886700" cy="4354753"/>
          </a:xfrm>
        </p:spPr>
        <p:txBody>
          <a:bodyPr/>
          <a:lstStyle/>
          <a:p>
            <a:pPr lvl="0"/>
            <a:r>
              <a:rPr lang="en-US" smtClean="0"/>
              <a:t>Click to edit Master text styles</a:t>
            </a:r>
          </a:p>
          <a:p>
            <a:pPr lvl="1"/>
            <a:r>
              <a:rPr lang="en-US" smtClean="0"/>
              <a:t>Second level</a:t>
            </a:r>
          </a:p>
          <a:p>
            <a:pPr lvl="2"/>
            <a:r>
              <a:rPr lang="en-US" smtClean="0"/>
              <a:t>Third level</a:t>
            </a:r>
          </a:p>
        </p:txBody>
      </p:sp>
    </p:spTree>
    <p:extLst>
      <p:ext uri="{BB962C8B-B14F-4D97-AF65-F5344CB8AC3E}">
        <p14:creationId xmlns:p14="http://schemas.microsoft.com/office/powerpoint/2010/main" val="1487246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userDrawn="1"/>
        </p:nvSpPr>
        <p:spPr>
          <a:xfrm>
            <a:off x="0" y="0"/>
            <a:ext cx="9144000" cy="3289300"/>
          </a:xfrm>
          <a:prstGeom prst="rect">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5" name="Rectangle 4"/>
          <p:cNvSpPr/>
          <p:nvPr userDrawn="1"/>
        </p:nvSpPr>
        <p:spPr>
          <a:xfrm>
            <a:off x="981075" y="2527300"/>
            <a:ext cx="7181850" cy="1439863"/>
          </a:xfrm>
          <a:prstGeom prst="rect">
            <a:avLst/>
          </a:prstGeom>
          <a:solidFill>
            <a:srgbClr val="262A6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6" name="Rectangle 5"/>
          <p:cNvSpPr/>
          <p:nvPr userDrawn="1"/>
        </p:nvSpPr>
        <p:spPr>
          <a:xfrm>
            <a:off x="0" y="3149600"/>
            <a:ext cx="9144000" cy="209550"/>
          </a:xfrm>
          <a:prstGeom prst="rect">
            <a:avLst/>
          </a:prstGeom>
          <a:solidFill>
            <a:srgbClr val="262A6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7" name="Picture 18" descr="FDOELogo.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149475" y="474663"/>
            <a:ext cx="4813300" cy="1738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1060514" y="2734712"/>
            <a:ext cx="7013448" cy="1077016"/>
          </a:xfrm>
        </p:spPr>
        <p:txBody>
          <a:bodyPr anchor="ctr">
            <a:normAutofit/>
          </a:bodyPr>
          <a:lstStyle>
            <a:lvl1pPr algn="ctr">
              <a:defRPr sz="3600" baseline="0">
                <a:solidFill>
                  <a:schemeClr val="bg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060514" y="4227213"/>
            <a:ext cx="7013448" cy="1862438"/>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27070992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4" name="Rectangle 3"/>
          <p:cNvSpPr/>
          <p:nvPr userDrawn="1"/>
        </p:nvSpPr>
        <p:spPr>
          <a:xfrm>
            <a:off x="0" y="0"/>
            <a:ext cx="9144000" cy="3289300"/>
          </a:xfrm>
          <a:prstGeom prst="rect">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5" name="Rectangle 4"/>
          <p:cNvSpPr/>
          <p:nvPr userDrawn="1"/>
        </p:nvSpPr>
        <p:spPr>
          <a:xfrm>
            <a:off x="981075" y="2527300"/>
            <a:ext cx="7181850" cy="1439863"/>
          </a:xfrm>
          <a:prstGeom prst="rect">
            <a:avLst/>
          </a:prstGeom>
          <a:solidFill>
            <a:srgbClr val="00689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6" name="Rectangle 5"/>
          <p:cNvSpPr/>
          <p:nvPr userDrawn="1"/>
        </p:nvSpPr>
        <p:spPr>
          <a:xfrm>
            <a:off x="0" y="3149600"/>
            <a:ext cx="9144000" cy="209550"/>
          </a:xfrm>
          <a:prstGeom prst="rect">
            <a:avLst/>
          </a:prstGeom>
          <a:solidFill>
            <a:srgbClr val="00689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7" name="Picture 18" descr="FDOELogo.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149475" y="468313"/>
            <a:ext cx="4813300" cy="173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1060514" y="2734712"/>
            <a:ext cx="7013448" cy="1077016"/>
          </a:xfrm>
        </p:spPr>
        <p:txBody>
          <a:bodyPr anchor="ctr">
            <a:normAutofit/>
          </a:bodyPr>
          <a:lstStyle>
            <a:lvl1pPr algn="ctr">
              <a:defRPr sz="3600">
                <a:solidFill>
                  <a:schemeClr val="bg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060514" y="4227213"/>
            <a:ext cx="7013448" cy="1862438"/>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7306634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3_Section Header">
    <p:spTree>
      <p:nvGrpSpPr>
        <p:cNvPr id="1" name=""/>
        <p:cNvGrpSpPr/>
        <p:nvPr/>
      </p:nvGrpSpPr>
      <p:grpSpPr>
        <a:xfrm>
          <a:off x="0" y="0"/>
          <a:ext cx="0" cy="0"/>
          <a:chOff x="0" y="0"/>
          <a:chExt cx="0" cy="0"/>
        </a:xfrm>
      </p:grpSpPr>
      <p:sp>
        <p:nvSpPr>
          <p:cNvPr id="4" name="Rectangle 3"/>
          <p:cNvSpPr/>
          <p:nvPr userDrawn="1"/>
        </p:nvSpPr>
        <p:spPr>
          <a:xfrm>
            <a:off x="0" y="0"/>
            <a:ext cx="9144000" cy="3289300"/>
          </a:xfrm>
          <a:prstGeom prst="rect">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5" name="Rectangle 4"/>
          <p:cNvSpPr/>
          <p:nvPr userDrawn="1"/>
        </p:nvSpPr>
        <p:spPr>
          <a:xfrm>
            <a:off x="981075" y="2527300"/>
            <a:ext cx="7181850" cy="1439863"/>
          </a:xfrm>
          <a:prstGeom prst="rect">
            <a:avLst/>
          </a:prstGeom>
          <a:solidFill>
            <a:srgbClr val="00A88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6" name="Rectangle 5"/>
          <p:cNvSpPr/>
          <p:nvPr userDrawn="1"/>
        </p:nvSpPr>
        <p:spPr>
          <a:xfrm>
            <a:off x="0" y="3149600"/>
            <a:ext cx="9144000" cy="209550"/>
          </a:xfrm>
          <a:prstGeom prst="rect">
            <a:avLst/>
          </a:prstGeom>
          <a:solidFill>
            <a:srgbClr val="00A88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7" name="Picture 18" descr="FDOELogo.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149475" y="468313"/>
            <a:ext cx="4813300" cy="173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1060514" y="2734712"/>
            <a:ext cx="7013448" cy="1077016"/>
          </a:xfrm>
        </p:spPr>
        <p:txBody>
          <a:bodyPr anchor="ctr">
            <a:normAutofit/>
          </a:bodyPr>
          <a:lstStyle>
            <a:lvl1pPr algn="ctr">
              <a:defRPr sz="3600">
                <a:solidFill>
                  <a:schemeClr val="bg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060514" y="4227213"/>
            <a:ext cx="7013448" cy="1862438"/>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7680169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2_Section Header">
    <p:spTree>
      <p:nvGrpSpPr>
        <p:cNvPr id="1" name=""/>
        <p:cNvGrpSpPr/>
        <p:nvPr/>
      </p:nvGrpSpPr>
      <p:grpSpPr>
        <a:xfrm>
          <a:off x="0" y="0"/>
          <a:ext cx="0" cy="0"/>
          <a:chOff x="0" y="0"/>
          <a:chExt cx="0" cy="0"/>
        </a:xfrm>
      </p:grpSpPr>
      <p:sp>
        <p:nvSpPr>
          <p:cNvPr id="4" name="Rectangle 3"/>
          <p:cNvSpPr/>
          <p:nvPr userDrawn="1"/>
        </p:nvSpPr>
        <p:spPr>
          <a:xfrm>
            <a:off x="0" y="0"/>
            <a:ext cx="9144000" cy="3289300"/>
          </a:xfrm>
          <a:prstGeom prst="rect">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5" name="Rectangle 4"/>
          <p:cNvSpPr/>
          <p:nvPr userDrawn="1"/>
        </p:nvSpPr>
        <p:spPr>
          <a:xfrm>
            <a:off x="981075" y="2527300"/>
            <a:ext cx="7181850" cy="1439863"/>
          </a:xfrm>
          <a:prstGeom prst="rect">
            <a:avLst/>
          </a:prstGeom>
          <a:solidFill>
            <a:srgbClr val="9CB63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6" name="Rectangle 5"/>
          <p:cNvSpPr/>
          <p:nvPr userDrawn="1"/>
        </p:nvSpPr>
        <p:spPr>
          <a:xfrm>
            <a:off x="0" y="3149600"/>
            <a:ext cx="9144000" cy="209550"/>
          </a:xfrm>
          <a:prstGeom prst="rect">
            <a:avLst/>
          </a:prstGeom>
          <a:solidFill>
            <a:srgbClr val="9CB63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7" name="Picture 18" descr="FDOELogo.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149475" y="474663"/>
            <a:ext cx="4813300" cy="1738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1060514" y="2734712"/>
            <a:ext cx="7013448" cy="1077016"/>
          </a:xfrm>
        </p:spPr>
        <p:txBody>
          <a:bodyPr anchor="ctr">
            <a:normAutofit/>
          </a:bodyPr>
          <a:lstStyle>
            <a:lvl1pPr algn="ctr">
              <a:defRPr sz="3600">
                <a:solidFill>
                  <a:schemeClr val="bg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060514" y="4227213"/>
            <a:ext cx="7013448" cy="1862438"/>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26502873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4_Section Header">
    <p:spTree>
      <p:nvGrpSpPr>
        <p:cNvPr id="1" name=""/>
        <p:cNvGrpSpPr/>
        <p:nvPr/>
      </p:nvGrpSpPr>
      <p:grpSpPr>
        <a:xfrm>
          <a:off x="0" y="0"/>
          <a:ext cx="0" cy="0"/>
          <a:chOff x="0" y="0"/>
          <a:chExt cx="0" cy="0"/>
        </a:xfrm>
      </p:grpSpPr>
      <p:sp>
        <p:nvSpPr>
          <p:cNvPr id="4" name="Rectangle 3"/>
          <p:cNvSpPr/>
          <p:nvPr userDrawn="1"/>
        </p:nvSpPr>
        <p:spPr>
          <a:xfrm>
            <a:off x="0" y="0"/>
            <a:ext cx="9144000" cy="3289300"/>
          </a:xfrm>
          <a:prstGeom prst="rect">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5" name="Rectangle 4"/>
          <p:cNvSpPr/>
          <p:nvPr userDrawn="1"/>
        </p:nvSpPr>
        <p:spPr>
          <a:xfrm>
            <a:off x="981075" y="2527300"/>
            <a:ext cx="7181850" cy="1439863"/>
          </a:xfrm>
          <a:prstGeom prst="rect">
            <a:avLst/>
          </a:prstGeom>
          <a:solidFill>
            <a:srgbClr val="CD9D2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6" name="Rectangle 5"/>
          <p:cNvSpPr/>
          <p:nvPr userDrawn="1"/>
        </p:nvSpPr>
        <p:spPr>
          <a:xfrm>
            <a:off x="0" y="3149600"/>
            <a:ext cx="9144000" cy="209550"/>
          </a:xfrm>
          <a:prstGeom prst="rect">
            <a:avLst/>
          </a:prstGeom>
          <a:solidFill>
            <a:srgbClr val="CD9D2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7" name="Picture 18" descr="FDOELogo.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149475" y="468313"/>
            <a:ext cx="4813300" cy="173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1060514" y="2734712"/>
            <a:ext cx="7013448" cy="1077016"/>
          </a:xfrm>
        </p:spPr>
        <p:txBody>
          <a:bodyPr anchor="ctr">
            <a:normAutofit/>
          </a:bodyPr>
          <a:lstStyle>
            <a:lvl1pPr algn="ctr">
              <a:defRPr sz="3600">
                <a:solidFill>
                  <a:schemeClr val="bg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060514" y="4227213"/>
            <a:ext cx="7013448" cy="1862438"/>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29963626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29842" y="1144684"/>
            <a:ext cx="3868340" cy="647700"/>
          </a:xfrm>
          <a:solidFill>
            <a:srgbClr val="00A88D"/>
          </a:solidFill>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1792384"/>
            <a:ext cx="3868340" cy="436636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144685"/>
            <a:ext cx="3887391" cy="647699"/>
          </a:xfrm>
          <a:solidFill>
            <a:srgbClr val="9CB63C"/>
          </a:solidFill>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1792384"/>
            <a:ext cx="3887391" cy="436636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9888936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Tree>
    <p:extLst>
      <p:ext uri="{BB962C8B-B14F-4D97-AF65-F5344CB8AC3E}">
        <p14:creationId xmlns:p14="http://schemas.microsoft.com/office/powerpoint/2010/main" val="18973205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659361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Colored Background">
    <p:spTree>
      <p:nvGrpSpPr>
        <p:cNvPr id="1" name=""/>
        <p:cNvGrpSpPr/>
        <p:nvPr/>
      </p:nvGrpSpPr>
      <p:grpSpPr>
        <a:xfrm>
          <a:off x="0" y="0"/>
          <a:ext cx="0" cy="0"/>
          <a:chOff x="0" y="0"/>
          <a:chExt cx="0" cy="0"/>
        </a:xfrm>
      </p:grpSpPr>
      <p:sp>
        <p:nvSpPr>
          <p:cNvPr id="2" name="Rectangle 1"/>
          <p:cNvSpPr/>
          <p:nvPr userDrawn="1"/>
        </p:nvSpPr>
        <p:spPr>
          <a:xfrm>
            <a:off x="0" y="0"/>
            <a:ext cx="9144000" cy="6858000"/>
          </a:xfrm>
          <a:prstGeom prst="rect">
            <a:avLst/>
          </a:prstGeom>
          <a:solidFill>
            <a:srgbClr val="00A88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 name="Date Placeholder 1"/>
          <p:cNvSpPr>
            <a:spLocks noGrp="1"/>
          </p:cNvSpPr>
          <p:nvPr>
            <p:ph type="dt" sz="half" idx="10"/>
          </p:nvPr>
        </p:nvSpPr>
        <p:spPr>
          <a:xfrm>
            <a:off x="628650" y="6356350"/>
            <a:ext cx="2057400" cy="365125"/>
          </a:xfrm>
          <a:prstGeom prst="rect">
            <a:avLst/>
          </a:prstGeom>
        </p:spPr>
        <p:txBody>
          <a:bodyPr/>
          <a:lstStyle>
            <a:lvl1pPr fontAlgn="auto">
              <a:spcBef>
                <a:spcPts val="0"/>
              </a:spcBef>
              <a:spcAft>
                <a:spcPts val="0"/>
              </a:spcAft>
              <a:defRPr>
                <a:latin typeface="+mn-lt"/>
                <a:cs typeface="+mn-cs"/>
              </a:defRPr>
            </a:lvl1pPr>
          </a:lstStyle>
          <a:p>
            <a:pPr>
              <a:defRPr/>
            </a:pPr>
            <a:fld id="{DBFAC1B3-6147-4FB8-B6B1-C6EC6199EE81}" type="datetimeFigureOut">
              <a:rPr lang="en-US"/>
              <a:pPr>
                <a:defRPr/>
              </a:pPr>
              <a:t>9/10/2018</a:t>
            </a:fld>
            <a:endParaRPr lang="en-US" dirty="0"/>
          </a:p>
        </p:txBody>
      </p:sp>
      <p:sp>
        <p:nvSpPr>
          <p:cNvPr id="4" name="Footer Placeholder 2"/>
          <p:cNvSpPr>
            <a:spLocks noGrp="1"/>
          </p:cNvSpPr>
          <p:nvPr>
            <p:ph type="ftr" sz="quarter" idx="11"/>
          </p:nvPr>
        </p:nvSpPr>
        <p:spPr>
          <a:xfrm>
            <a:off x="3028950" y="6356350"/>
            <a:ext cx="30861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5" name="Slide Number Placeholder 3"/>
          <p:cNvSpPr>
            <a:spLocks noGrp="1"/>
          </p:cNvSpPr>
          <p:nvPr>
            <p:ph type="sldNum" sz="quarter" idx="12"/>
          </p:nvPr>
        </p:nvSpPr>
        <p:spPr>
          <a:xfrm>
            <a:off x="6457950" y="6356350"/>
            <a:ext cx="2057400" cy="365125"/>
          </a:xfrm>
          <a:prstGeom prst="rect">
            <a:avLst/>
          </a:prstGeom>
        </p:spPr>
        <p:txBody>
          <a:bodyPr/>
          <a:lstStyle>
            <a:lvl1pPr fontAlgn="auto">
              <a:spcBef>
                <a:spcPts val="0"/>
              </a:spcBef>
              <a:spcAft>
                <a:spcPts val="0"/>
              </a:spcAft>
              <a:defRPr>
                <a:latin typeface="+mn-lt"/>
                <a:cs typeface="+mn-cs"/>
              </a:defRPr>
            </a:lvl1pPr>
          </a:lstStyle>
          <a:p>
            <a:pPr>
              <a:defRPr/>
            </a:pPr>
            <a:fld id="{398CEA3E-7719-4D09-8AFF-EFB962A5E4A4}" type="slidenum">
              <a:rPr lang="en-US"/>
              <a:pPr>
                <a:defRPr/>
              </a:pPr>
              <a:t>‹#›</a:t>
            </a:fld>
            <a:endParaRPr lang="en-US" dirty="0"/>
          </a:p>
        </p:txBody>
      </p:sp>
    </p:spTree>
    <p:extLst>
      <p:ext uri="{BB962C8B-B14F-4D97-AF65-F5344CB8AC3E}">
        <p14:creationId xmlns:p14="http://schemas.microsoft.com/office/powerpoint/2010/main" val="27617133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Colored Background">
    <p:spTree>
      <p:nvGrpSpPr>
        <p:cNvPr id="1" name=""/>
        <p:cNvGrpSpPr/>
        <p:nvPr/>
      </p:nvGrpSpPr>
      <p:grpSpPr>
        <a:xfrm>
          <a:off x="0" y="0"/>
          <a:ext cx="0" cy="0"/>
          <a:chOff x="0" y="0"/>
          <a:chExt cx="0" cy="0"/>
        </a:xfrm>
      </p:grpSpPr>
      <p:sp>
        <p:nvSpPr>
          <p:cNvPr id="2" name="Rectangle 1"/>
          <p:cNvSpPr/>
          <p:nvPr userDrawn="1"/>
        </p:nvSpPr>
        <p:spPr>
          <a:xfrm>
            <a:off x="0" y="0"/>
            <a:ext cx="9144000" cy="6858000"/>
          </a:xfrm>
          <a:prstGeom prst="rect">
            <a:avLst/>
          </a:prstGeom>
          <a:solidFill>
            <a:srgbClr val="9CB63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 name="Date Placeholder 1"/>
          <p:cNvSpPr>
            <a:spLocks noGrp="1"/>
          </p:cNvSpPr>
          <p:nvPr>
            <p:ph type="dt" sz="half" idx="10"/>
          </p:nvPr>
        </p:nvSpPr>
        <p:spPr>
          <a:xfrm>
            <a:off x="628650" y="6356350"/>
            <a:ext cx="2057400" cy="365125"/>
          </a:xfrm>
          <a:prstGeom prst="rect">
            <a:avLst/>
          </a:prstGeom>
        </p:spPr>
        <p:txBody>
          <a:bodyPr/>
          <a:lstStyle>
            <a:lvl1pPr fontAlgn="auto">
              <a:spcBef>
                <a:spcPts val="0"/>
              </a:spcBef>
              <a:spcAft>
                <a:spcPts val="0"/>
              </a:spcAft>
              <a:defRPr>
                <a:latin typeface="+mn-lt"/>
                <a:cs typeface="+mn-cs"/>
              </a:defRPr>
            </a:lvl1pPr>
          </a:lstStyle>
          <a:p>
            <a:pPr>
              <a:defRPr/>
            </a:pPr>
            <a:fld id="{050F198D-63F8-469C-8F85-DAEF0741A71D}" type="datetimeFigureOut">
              <a:rPr lang="en-US"/>
              <a:pPr>
                <a:defRPr/>
              </a:pPr>
              <a:t>9/10/2018</a:t>
            </a:fld>
            <a:endParaRPr lang="en-US" dirty="0"/>
          </a:p>
        </p:txBody>
      </p:sp>
      <p:sp>
        <p:nvSpPr>
          <p:cNvPr id="4" name="Footer Placeholder 2"/>
          <p:cNvSpPr>
            <a:spLocks noGrp="1"/>
          </p:cNvSpPr>
          <p:nvPr>
            <p:ph type="ftr" sz="quarter" idx="11"/>
          </p:nvPr>
        </p:nvSpPr>
        <p:spPr>
          <a:xfrm>
            <a:off x="3028950" y="6356350"/>
            <a:ext cx="30861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5" name="Slide Number Placeholder 3"/>
          <p:cNvSpPr>
            <a:spLocks noGrp="1"/>
          </p:cNvSpPr>
          <p:nvPr>
            <p:ph type="sldNum" sz="quarter" idx="12"/>
          </p:nvPr>
        </p:nvSpPr>
        <p:spPr>
          <a:xfrm>
            <a:off x="6457950" y="6356350"/>
            <a:ext cx="2057400" cy="365125"/>
          </a:xfrm>
          <a:prstGeom prst="rect">
            <a:avLst/>
          </a:prstGeom>
        </p:spPr>
        <p:txBody>
          <a:bodyPr/>
          <a:lstStyle>
            <a:lvl1pPr fontAlgn="auto">
              <a:spcBef>
                <a:spcPts val="0"/>
              </a:spcBef>
              <a:spcAft>
                <a:spcPts val="0"/>
              </a:spcAft>
              <a:defRPr>
                <a:latin typeface="+mn-lt"/>
                <a:cs typeface="+mn-cs"/>
              </a:defRPr>
            </a:lvl1pPr>
          </a:lstStyle>
          <a:p>
            <a:pPr>
              <a:defRPr/>
            </a:pPr>
            <a:fld id="{B5EBDC83-E9BF-4F68-ABFC-3E73FB2BCFF4}" type="slidenum">
              <a:rPr lang="en-US"/>
              <a:pPr>
                <a:defRPr/>
              </a:pPr>
              <a:t>‹#›</a:t>
            </a:fld>
            <a:endParaRPr lang="en-US" dirty="0"/>
          </a:p>
        </p:txBody>
      </p:sp>
    </p:spTree>
    <p:extLst>
      <p:ext uri="{BB962C8B-B14F-4D97-AF65-F5344CB8AC3E}">
        <p14:creationId xmlns:p14="http://schemas.microsoft.com/office/powerpoint/2010/main" val="33409204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2_Colored Background">
    <p:spTree>
      <p:nvGrpSpPr>
        <p:cNvPr id="1" name=""/>
        <p:cNvGrpSpPr/>
        <p:nvPr/>
      </p:nvGrpSpPr>
      <p:grpSpPr>
        <a:xfrm>
          <a:off x="0" y="0"/>
          <a:ext cx="0" cy="0"/>
          <a:chOff x="0" y="0"/>
          <a:chExt cx="0" cy="0"/>
        </a:xfrm>
      </p:grpSpPr>
      <p:sp>
        <p:nvSpPr>
          <p:cNvPr id="2" name="Rectangle 1"/>
          <p:cNvSpPr/>
          <p:nvPr userDrawn="1"/>
        </p:nvSpPr>
        <p:spPr>
          <a:xfrm>
            <a:off x="0" y="0"/>
            <a:ext cx="9144000" cy="6858000"/>
          </a:xfrm>
          <a:prstGeom prst="rect">
            <a:avLst/>
          </a:prstGeom>
          <a:solidFill>
            <a:srgbClr val="262A6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 name="Date Placeholder 1"/>
          <p:cNvSpPr>
            <a:spLocks noGrp="1"/>
          </p:cNvSpPr>
          <p:nvPr>
            <p:ph type="dt" sz="half" idx="10"/>
          </p:nvPr>
        </p:nvSpPr>
        <p:spPr>
          <a:xfrm>
            <a:off x="628650" y="6356350"/>
            <a:ext cx="2057400" cy="365125"/>
          </a:xfrm>
          <a:prstGeom prst="rect">
            <a:avLst/>
          </a:prstGeom>
        </p:spPr>
        <p:txBody>
          <a:bodyPr/>
          <a:lstStyle>
            <a:lvl1pPr fontAlgn="auto">
              <a:spcBef>
                <a:spcPts val="0"/>
              </a:spcBef>
              <a:spcAft>
                <a:spcPts val="0"/>
              </a:spcAft>
              <a:defRPr>
                <a:latin typeface="+mn-lt"/>
                <a:cs typeface="+mn-cs"/>
              </a:defRPr>
            </a:lvl1pPr>
          </a:lstStyle>
          <a:p>
            <a:pPr>
              <a:defRPr/>
            </a:pPr>
            <a:fld id="{D7FD8144-8124-47D5-92F3-F518C973A127}" type="datetimeFigureOut">
              <a:rPr lang="en-US"/>
              <a:pPr>
                <a:defRPr/>
              </a:pPr>
              <a:t>9/10/2018</a:t>
            </a:fld>
            <a:endParaRPr lang="en-US" dirty="0"/>
          </a:p>
        </p:txBody>
      </p:sp>
      <p:sp>
        <p:nvSpPr>
          <p:cNvPr id="4" name="Footer Placeholder 2"/>
          <p:cNvSpPr>
            <a:spLocks noGrp="1"/>
          </p:cNvSpPr>
          <p:nvPr>
            <p:ph type="ftr" sz="quarter" idx="11"/>
          </p:nvPr>
        </p:nvSpPr>
        <p:spPr>
          <a:xfrm>
            <a:off x="3028950" y="6356350"/>
            <a:ext cx="30861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5" name="Slide Number Placeholder 3"/>
          <p:cNvSpPr>
            <a:spLocks noGrp="1"/>
          </p:cNvSpPr>
          <p:nvPr>
            <p:ph type="sldNum" sz="quarter" idx="12"/>
          </p:nvPr>
        </p:nvSpPr>
        <p:spPr>
          <a:xfrm>
            <a:off x="6457950" y="6356350"/>
            <a:ext cx="2057400" cy="365125"/>
          </a:xfrm>
          <a:prstGeom prst="rect">
            <a:avLst/>
          </a:prstGeom>
        </p:spPr>
        <p:txBody>
          <a:bodyPr/>
          <a:lstStyle>
            <a:lvl1pPr fontAlgn="auto">
              <a:spcBef>
                <a:spcPts val="0"/>
              </a:spcBef>
              <a:spcAft>
                <a:spcPts val="0"/>
              </a:spcAft>
              <a:defRPr>
                <a:latin typeface="+mn-lt"/>
                <a:cs typeface="+mn-cs"/>
              </a:defRPr>
            </a:lvl1pPr>
          </a:lstStyle>
          <a:p>
            <a:pPr>
              <a:defRPr/>
            </a:pPr>
            <a:fld id="{B6E5E114-45D6-4852-9823-CE0B2E234E56}" type="slidenum">
              <a:rPr lang="en-US"/>
              <a:pPr>
                <a:defRPr/>
              </a:pPr>
              <a:t>‹#›</a:t>
            </a:fld>
            <a:endParaRPr lang="en-US" dirty="0"/>
          </a:p>
        </p:txBody>
      </p:sp>
    </p:spTree>
    <p:extLst>
      <p:ext uri="{BB962C8B-B14F-4D97-AF65-F5344CB8AC3E}">
        <p14:creationId xmlns:p14="http://schemas.microsoft.com/office/powerpoint/2010/main" val="23520643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3_Colored Background">
    <p:spTree>
      <p:nvGrpSpPr>
        <p:cNvPr id="1" name=""/>
        <p:cNvGrpSpPr/>
        <p:nvPr/>
      </p:nvGrpSpPr>
      <p:grpSpPr>
        <a:xfrm>
          <a:off x="0" y="0"/>
          <a:ext cx="0" cy="0"/>
          <a:chOff x="0" y="0"/>
          <a:chExt cx="0" cy="0"/>
        </a:xfrm>
      </p:grpSpPr>
      <p:sp>
        <p:nvSpPr>
          <p:cNvPr id="2" name="Rectangle 1"/>
          <p:cNvSpPr/>
          <p:nvPr userDrawn="1"/>
        </p:nvSpPr>
        <p:spPr>
          <a:xfrm>
            <a:off x="0" y="0"/>
            <a:ext cx="9144000" cy="6858000"/>
          </a:xfrm>
          <a:prstGeom prst="rect">
            <a:avLst/>
          </a:prstGeom>
          <a:solidFill>
            <a:srgbClr val="00689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 name="Date Placeholder 1"/>
          <p:cNvSpPr>
            <a:spLocks noGrp="1"/>
          </p:cNvSpPr>
          <p:nvPr>
            <p:ph type="dt" sz="half" idx="10"/>
          </p:nvPr>
        </p:nvSpPr>
        <p:spPr>
          <a:xfrm>
            <a:off x="628650" y="6356350"/>
            <a:ext cx="2057400" cy="365125"/>
          </a:xfrm>
          <a:prstGeom prst="rect">
            <a:avLst/>
          </a:prstGeom>
        </p:spPr>
        <p:txBody>
          <a:bodyPr/>
          <a:lstStyle>
            <a:lvl1pPr fontAlgn="auto">
              <a:spcBef>
                <a:spcPts val="0"/>
              </a:spcBef>
              <a:spcAft>
                <a:spcPts val="0"/>
              </a:spcAft>
              <a:defRPr>
                <a:latin typeface="+mn-lt"/>
                <a:cs typeface="+mn-cs"/>
              </a:defRPr>
            </a:lvl1pPr>
          </a:lstStyle>
          <a:p>
            <a:pPr>
              <a:defRPr/>
            </a:pPr>
            <a:fld id="{1B516AD7-55B9-4137-8E68-5BD9F1BC26E7}" type="datetimeFigureOut">
              <a:rPr lang="en-US"/>
              <a:pPr>
                <a:defRPr/>
              </a:pPr>
              <a:t>9/10/2018</a:t>
            </a:fld>
            <a:endParaRPr lang="en-US" dirty="0"/>
          </a:p>
        </p:txBody>
      </p:sp>
      <p:sp>
        <p:nvSpPr>
          <p:cNvPr id="4" name="Footer Placeholder 2"/>
          <p:cNvSpPr>
            <a:spLocks noGrp="1"/>
          </p:cNvSpPr>
          <p:nvPr>
            <p:ph type="ftr" sz="quarter" idx="11"/>
          </p:nvPr>
        </p:nvSpPr>
        <p:spPr>
          <a:xfrm>
            <a:off x="3028950" y="6356350"/>
            <a:ext cx="30861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5" name="Slide Number Placeholder 3"/>
          <p:cNvSpPr>
            <a:spLocks noGrp="1"/>
          </p:cNvSpPr>
          <p:nvPr>
            <p:ph type="sldNum" sz="quarter" idx="12"/>
          </p:nvPr>
        </p:nvSpPr>
        <p:spPr>
          <a:xfrm>
            <a:off x="6457950" y="6356350"/>
            <a:ext cx="2057400" cy="365125"/>
          </a:xfrm>
          <a:prstGeom prst="rect">
            <a:avLst/>
          </a:prstGeom>
        </p:spPr>
        <p:txBody>
          <a:bodyPr/>
          <a:lstStyle>
            <a:lvl1pPr fontAlgn="auto">
              <a:spcBef>
                <a:spcPts val="0"/>
              </a:spcBef>
              <a:spcAft>
                <a:spcPts val="0"/>
              </a:spcAft>
              <a:defRPr>
                <a:latin typeface="+mn-lt"/>
                <a:cs typeface="+mn-cs"/>
              </a:defRPr>
            </a:lvl1pPr>
          </a:lstStyle>
          <a:p>
            <a:pPr>
              <a:defRPr/>
            </a:pPr>
            <a:fld id="{879EFDD0-6CF1-4E7D-A621-A6DFD4D5C70D}" type="slidenum">
              <a:rPr lang="en-US"/>
              <a:pPr>
                <a:defRPr/>
              </a:pPr>
              <a:t>‹#›</a:t>
            </a:fld>
            <a:endParaRPr lang="en-US" dirty="0"/>
          </a:p>
        </p:txBody>
      </p:sp>
    </p:spTree>
    <p:extLst>
      <p:ext uri="{BB962C8B-B14F-4D97-AF65-F5344CB8AC3E}">
        <p14:creationId xmlns:p14="http://schemas.microsoft.com/office/powerpoint/2010/main" val="34689734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4_Colored Background">
    <p:spTree>
      <p:nvGrpSpPr>
        <p:cNvPr id="1" name=""/>
        <p:cNvGrpSpPr/>
        <p:nvPr/>
      </p:nvGrpSpPr>
      <p:grpSpPr>
        <a:xfrm>
          <a:off x="0" y="0"/>
          <a:ext cx="0" cy="0"/>
          <a:chOff x="0" y="0"/>
          <a:chExt cx="0" cy="0"/>
        </a:xfrm>
      </p:grpSpPr>
      <p:sp>
        <p:nvSpPr>
          <p:cNvPr id="2" name="Rectangle 1"/>
          <p:cNvSpPr/>
          <p:nvPr userDrawn="1"/>
        </p:nvSpPr>
        <p:spPr>
          <a:xfrm>
            <a:off x="0" y="0"/>
            <a:ext cx="9144000" cy="6858000"/>
          </a:xfrm>
          <a:prstGeom prst="rect">
            <a:avLst/>
          </a:prstGeom>
          <a:solidFill>
            <a:srgbClr val="CD9D2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 name="Date Placeholder 1"/>
          <p:cNvSpPr>
            <a:spLocks noGrp="1"/>
          </p:cNvSpPr>
          <p:nvPr>
            <p:ph type="dt" sz="half" idx="10"/>
          </p:nvPr>
        </p:nvSpPr>
        <p:spPr>
          <a:xfrm>
            <a:off x="628650" y="6356350"/>
            <a:ext cx="2057400" cy="365125"/>
          </a:xfrm>
          <a:prstGeom prst="rect">
            <a:avLst/>
          </a:prstGeom>
        </p:spPr>
        <p:txBody>
          <a:bodyPr/>
          <a:lstStyle>
            <a:lvl1pPr fontAlgn="auto">
              <a:spcBef>
                <a:spcPts val="0"/>
              </a:spcBef>
              <a:spcAft>
                <a:spcPts val="0"/>
              </a:spcAft>
              <a:defRPr>
                <a:latin typeface="+mn-lt"/>
                <a:cs typeface="+mn-cs"/>
              </a:defRPr>
            </a:lvl1pPr>
          </a:lstStyle>
          <a:p>
            <a:pPr>
              <a:defRPr/>
            </a:pPr>
            <a:fld id="{DF68AA5E-BF77-40DE-931F-547143FAF630}" type="datetimeFigureOut">
              <a:rPr lang="en-US"/>
              <a:pPr>
                <a:defRPr/>
              </a:pPr>
              <a:t>9/10/2018</a:t>
            </a:fld>
            <a:endParaRPr lang="en-US" dirty="0"/>
          </a:p>
        </p:txBody>
      </p:sp>
      <p:sp>
        <p:nvSpPr>
          <p:cNvPr id="4" name="Footer Placeholder 2"/>
          <p:cNvSpPr>
            <a:spLocks noGrp="1"/>
          </p:cNvSpPr>
          <p:nvPr>
            <p:ph type="ftr" sz="quarter" idx="11"/>
          </p:nvPr>
        </p:nvSpPr>
        <p:spPr>
          <a:xfrm>
            <a:off x="3028950" y="6356350"/>
            <a:ext cx="30861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5" name="Slide Number Placeholder 3"/>
          <p:cNvSpPr>
            <a:spLocks noGrp="1"/>
          </p:cNvSpPr>
          <p:nvPr>
            <p:ph type="sldNum" sz="quarter" idx="12"/>
          </p:nvPr>
        </p:nvSpPr>
        <p:spPr>
          <a:xfrm>
            <a:off x="6457950" y="6356350"/>
            <a:ext cx="2057400" cy="365125"/>
          </a:xfrm>
          <a:prstGeom prst="rect">
            <a:avLst/>
          </a:prstGeom>
        </p:spPr>
        <p:txBody>
          <a:bodyPr/>
          <a:lstStyle>
            <a:lvl1pPr fontAlgn="auto">
              <a:spcBef>
                <a:spcPts val="0"/>
              </a:spcBef>
              <a:spcAft>
                <a:spcPts val="0"/>
              </a:spcAft>
              <a:defRPr>
                <a:latin typeface="+mn-lt"/>
                <a:cs typeface="+mn-cs"/>
              </a:defRPr>
            </a:lvl1pPr>
          </a:lstStyle>
          <a:p>
            <a:pPr>
              <a:defRPr/>
            </a:pPr>
            <a:fld id="{F8159015-5140-4BF1-AAF4-947DF8EEC3CC}" type="slidenum">
              <a:rPr lang="en-US"/>
              <a:pPr>
                <a:defRPr/>
              </a:pPr>
              <a:t>‹#›</a:t>
            </a:fld>
            <a:endParaRPr lang="en-US" dirty="0"/>
          </a:p>
        </p:txBody>
      </p:sp>
    </p:spTree>
    <p:extLst>
      <p:ext uri="{BB962C8B-B14F-4D97-AF65-F5344CB8AC3E}">
        <p14:creationId xmlns:p14="http://schemas.microsoft.com/office/powerpoint/2010/main" val="17825825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sp>
        <p:nvSpPr>
          <p:cNvPr id="4" name="Rectangle 3"/>
          <p:cNvSpPr/>
          <p:nvPr userDrawn="1"/>
        </p:nvSpPr>
        <p:spPr>
          <a:xfrm>
            <a:off x="0" y="0"/>
            <a:ext cx="9144000" cy="3824288"/>
          </a:xfrm>
          <a:prstGeom prst="rect">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5" name="Rectangle 4"/>
          <p:cNvSpPr/>
          <p:nvPr userDrawn="1"/>
        </p:nvSpPr>
        <p:spPr>
          <a:xfrm>
            <a:off x="0" y="3824288"/>
            <a:ext cx="9144000" cy="115887"/>
          </a:xfrm>
          <a:prstGeom prst="rect">
            <a:avLst/>
          </a:prstGeom>
          <a:solidFill>
            <a:srgbClr val="262A6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6" name="Rectangle 5"/>
          <p:cNvSpPr/>
          <p:nvPr userDrawn="1"/>
        </p:nvSpPr>
        <p:spPr>
          <a:xfrm>
            <a:off x="1798638" y="3340100"/>
            <a:ext cx="5546725" cy="1076325"/>
          </a:xfrm>
          <a:prstGeom prst="rect">
            <a:avLst/>
          </a:prstGeom>
          <a:solidFill>
            <a:srgbClr val="262A6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nvGrpSpPr>
          <p:cNvPr id="7" name="Group 18"/>
          <p:cNvGrpSpPr>
            <a:grpSpLocks/>
          </p:cNvGrpSpPr>
          <p:nvPr userDrawn="1"/>
        </p:nvGrpSpPr>
        <p:grpSpPr bwMode="auto">
          <a:xfrm>
            <a:off x="3717925" y="5872163"/>
            <a:ext cx="1708150" cy="395287"/>
            <a:chOff x="3718117" y="5713390"/>
            <a:chExt cx="1707767" cy="525628"/>
          </a:xfrm>
        </p:grpSpPr>
        <p:pic>
          <p:nvPicPr>
            <p:cNvPr id="8" name="Picture 19">
              <a:hlinkClick r:id="rId2"/>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157636" y="5713390"/>
              <a:ext cx="386829" cy="5256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0">
              <a:hlinkClick r:id="rId4"/>
            </p:cNvPr>
            <p:cNvPicPr>
              <a:picLocks noChangeAspect="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3718117" y="5713390"/>
              <a:ext cx="386829" cy="5256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1">
              <a:hlinkClick r:id="rId6"/>
            </p:cNvPr>
            <p:cNvPicPr>
              <a:picLocks noChangeAspect="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4618111" y="5732714"/>
              <a:ext cx="362926" cy="487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2">
              <a:hlinkClick r:id="rId8"/>
            </p:cNvPr>
            <p:cNvPicPr>
              <a:picLocks noChangeAspect="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5054683" y="5721608"/>
              <a:ext cx="371201" cy="498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2" name="TextBox 23"/>
          <p:cNvSpPr txBox="1">
            <a:spLocks noChangeArrowheads="1"/>
          </p:cNvSpPr>
          <p:nvPr userDrawn="1"/>
        </p:nvSpPr>
        <p:spPr bwMode="auto">
          <a:xfrm>
            <a:off x="2090738" y="3429000"/>
            <a:ext cx="4962525"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a:defRPr/>
            </a:pPr>
            <a:r>
              <a:rPr lang="en-US" altLang="en-US" sz="5400" b="1" dirty="0" smtClean="0">
                <a:solidFill>
                  <a:schemeClr val="bg1"/>
                </a:solidFill>
              </a:rPr>
              <a:t>www.FLDOE.org</a:t>
            </a:r>
          </a:p>
        </p:txBody>
      </p:sp>
      <p:pic>
        <p:nvPicPr>
          <p:cNvPr id="13" name="Picture 24" descr="FDOELogo.png"/>
          <p:cNvPicPr>
            <a:picLocks noChangeAspect="1"/>
          </p:cNvPicPr>
          <p:nvPr userDrawn="1"/>
        </p:nvPicPr>
        <p:blipFill>
          <a:blip r:embed="rId10">
            <a:extLst>
              <a:ext uri="{28A0092B-C50C-407E-A947-70E740481C1C}">
                <a14:useLocalDpi xmlns:a14="http://schemas.microsoft.com/office/drawing/2010/main" val="0"/>
              </a:ext>
            </a:extLst>
          </a:blip>
          <a:srcRect l="4701" t="10345" r="67973" b="10629"/>
          <a:stretch>
            <a:fillRect/>
          </a:stretch>
        </p:blipFill>
        <p:spPr bwMode="auto">
          <a:xfrm>
            <a:off x="3294063" y="439738"/>
            <a:ext cx="2527300" cy="264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ubtitle 2"/>
          <p:cNvSpPr>
            <a:spLocks noGrp="1"/>
          </p:cNvSpPr>
          <p:nvPr>
            <p:ph type="subTitle" idx="1"/>
          </p:nvPr>
        </p:nvSpPr>
        <p:spPr>
          <a:xfrm>
            <a:off x="1143000" y="5227432"/>
            <a:ext cx="6858000" cy="387984"/>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Tree>
    <p:extLst>
      <p:ext uri="{BB962C8B-B14F-4D97-AF65-F5344CB8AC3E}">
        <p14:creationId xmlns:p14="http://schemas.microsoft.com/office/powerpoint/2010/main" val="26792555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hyperlink" Target="http://www.fldoe.org/" TargetMode="Externa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28650" y="966788"/>
            <a:ext cx="7886700" cy="79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628650" y="1906588"/>
            <a:ext cx="7886700" cy="439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p:txBody>
      </p:sp>
      <p:sp>
        <p:nvSpPr>
          <p:cNvPr id="9" name="Text Placeholder 2"/>
          <p:cNvSpPr txBox="1">
            <a:spLocks/>
          </p:cNvSpPr>
          <p:nvPr/>
        </p:nvSpPr>
        <p:spPr>
          <a:xfrm>
            <a:off x="628650" y="6400800"/>
            <a:ext cx="7886700" cy="387350"/>
          </a:xfrm>
          <a:prstGeom prst="rect">
            <a:avLst/>
          </a:prstGeom>
        </p:spPr>
        <p:txBody>
          <a:bodyPr anchor="b"/>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Font typeface="Arial" panose="020B0604020202020204" pitchFamily="34" charset="0"/>
              <a:buNone/>
              <a:defRPr/>
            </a:pPr>
            <a:r>
              <a:rPr lang="en-US" sz="1200" b="1" dirty="0" smtClean="0">
                <a:solidFill>
                  <a:srgbClr val="262A63"/>
                </a:solidFill>
                <a:latin typeface="Arial" panose="020B0604020202020204" pitchFamily="34" charset="0"/>
                <a:hlinkClick r:id="rId18"/>
              </a:rPr>
              <a:t>www.FLDOE.org</a:t>
            </a:r>
            <a:endParaRPr lang="en-US" sz="1200" b="1" dirty="0" smtClean="0">
              <a:solidFill>
                <a:srgbClr val="262A63"/>
              </a:solidFill>
              <a:latin typeface="Arial" panose="020B0604020202020204" pitchFamily="34" charset="0"/>
            </a:endParaRPr>
          </a:p>
        </p:txBody>
      </p:sp>
      <p:cxnSp>
        <p:nvCxnSpPr>
          <p:cNvPr id="11" name="Straight Connector 10"/>
          <p:cNvCxnSpPr/>
          <p:nvPr/>
        </p:nvCxnSpPr>
        <p:spPr>
          <a:xfrm flipH="1">
            <a:off x="0" y="6711950"/>
            <a:ext cx="3657600" cy="0"/>
          </a:xfrm>
          <a:prstGeom prst="line">
            <a:avLst/>
          </a:prstGeom>
          <a:ln w="12700">
            <a:solidFill>
              <a:srgbClr val="CD9D2C"/>
            </a:solidFill>
          </a:ln>
        </p:spPr>
        <p:style>
          <a:lnRef idx="1">
            <a:schemeClr val="accent1"/>
          </a:lnRef>
          <a:fillRef idx="0">
            <a:schemeClr val="accent1"/>
          </a:fillRef>
          <a:effectRef idx="0">
            <a:schemeClr val="accent1"/>
          </a:effectRef>
          <a:fontRef idx="minor">
            <a:schemeClr val="tx1"/>
          </a:fontRef>
        </p:style>
      </p:cxnSp>
      <p:pic>
        <p:nvPicPr>
          <p:cNvPr id="1030" name="Picture 13"/>
          <p:cNvPicPr>
            <a:picLocks noChangeAspect="1"/>
          </p:cNvPicPr>
          <p:nvPr/>
        </p:nvPicPr>
        <p:blipFill>
          <a:blip r:embed="rId19">
            <a:extLst>
              <a:ext uri="{28A0092B-C50C-407E-A947-70E740481C1C}">
                <a14:useLocalDpi xmlns:a14="http://schemas.microsoft.com/office/drawing/2010/main" val="0"/>
              </a:ext>
            </a:extLst>
          </a:blip>
          <a:srcRect/>
          <a:stretch>
            <a:fillRect/>
          </a:stretch>
        </p:blipFill>
        <p:spPr bwMode="auto">
          <a:xfrm>
            <a:off x="3284538" y="19050"/>
            <a:ext cx="2574925"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5" name="Straight Connector 14"/>
          <p:cNvCxnSpPr/>
          <p:nvPr/>
        </p:nvCxnSpPr>
        <p:spPr>
          <a:xfrm flipH="1">
            <a:off x="0" y="442913"/>
            <a:ext cx="3101975" cy="0"/>
          </a:xfrm>
          <a:prstGeom prst="line">
            <a:avLst/>
          </a:prstGeom>
          <a:ln w="63500">
            <a:solidFill>
              <a:srgbClr val="262A63"/>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a:off x="6038850" y="442913"/>
            <a:ext cx="3105150" cy="0"/>
          </a:xfrm>
          <a:prstGeom prst="line">
            <a:avLst/>
          </a:prstGeom>
          <a:ln w="63500">
            <a:solidFill>
              <a:srgbClr val="262A63"/>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H="1">
            <a:off x="5486400" y="6711950"/>
            <a:ext cx="3657600" cy="0"/>
          </a:xfrm>
          <a:prstGeom prst="line">
            <a:avLst/>
          </a:prstGeom>
          <a:ln w="12700">
            <a:solidFill>
              <a:srgbClr val="CD9D2C"/>
            </a:solidFill>
          </a:ln>
        </p:spPr>
        <p:style>
          <a:lnRef idx="1">
            <a:schemeClr val="accent1"/>
          </a:lnRef>
          <a:fillRef idx="0">
            <a:schemeClr val="accent1"/>
          </a:fillRef>
          <a:effectRef idx="0">
            <a:schemeClr val="accent1"/>
          </a:effectRef>
          <a:fontRef idx="minor">
            <a:schemeClr val="tx1"/>
          </a:fontRef>
        </p:style>
      </p:cxnSp>
      <p:sp>
        <p:nvSpPr>
          <p:cNvPr id="1034" name="TextBox 9"/>
          <p:cNvSpPr txBox="1">
            <a:spLocks noChangeArrowheads="1"/>
          </p:cNvSpPr>
          <p:nvPr/>
        </p:nvSpPr>
        <p:spPr bwMode="auto">
          <a:xfrm>
            <a:off x="8628063" y="6324600"/>
            <a:ext cx="4794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defRPr/>
            </a:pPr>
            <a:fld id="{76FC51AB-75B1-4EDB-BE07-2673B8ECF3F1}" type="slidenum">
              <a:rPr lang="en-US" altLang="en-US" sz="1600" smtClean="0">
                <a:solidFill>
                  <a:srgbClr val="7F7F7F"/>
                </a:solidFill>
              </a:rPr>
              <a:pPr>
                <a:defRPr/>
              </a:pPr>
              <a:t>‹#›</a:t>
            </a:fld>
            <a:endParaRPr lang="en-US" altLang="en-US" sz="1600" dirty="0" smtClean="0">
              <a:solidFill>
                <a:srgbClr val="7F7F7F"/>
              </a:solidFill>
            </a:endParaRPr>
          </a:p>
        </p:txBody>
      </p:sp>
    </p:spTree>
  </p:cSld>
  <p:clrMap bg1="lt1" tx1="dk1" bg2="lt2" tx2="dk2" accent1="accent1" accent2="accent2" accent3="accent3" accent4="accent4" accent5="accent5" accent6="accent6" hlink="hlink" folHlink="folHlink"/>
  <p:sldLayoutIdLst>
    <p:sldLayoutId id="2147483711" r:id="rId1"/>
    <p:sldLayoutId id="2147483707" r:id="rId2"/>
    <p:sldLayoutId id="2147483712" r:id="rId3"/>
    <p:sldLayoutId id="2147483713" r:id="rId4"/>
    <p:sldLayoutId id="2147483714" r:id="rId5"/>
    <p:sldLayoutId id="2147483715" r:id="rId6"/>
    <p:sldLayoutId id="2147483716" r:id="rId7"/>
    <p:sldLayoutId id="2147483708" r:id="rId8"/>
    <p:sldLayoutId id="2147483709" r:id="rId9"/>
    <p:sldLayoutId id="2147483710" r:id="rId10"/>
    <p:sldLayoutId id="2147483717" r:id="rId11"/>
    <p:sldLayoutId id="2147483718" r:id="rId12"/>
    <p:sldLayoutId id="2147483719" r:id="rId13"/>
    <p:sldLayoutId id="2147483720" r:id="rId14"/>
    <p:sldLayoutId id="2147483721" r:id="rId15"/>
    <p:sldLayoutId id="2147483722" r:id="rId16"/>
  </p:sldLayoutIdLst>
  <p:timing>
    <p:tnLst>
      <p:par>
        <p:cTn id="1" dur="indefinite" restart="never" nodeType="tmRoot"/>
      </p:par>
    </p:tnLst>
  </p:timing>
  <p:txStyles>
    <p:titleStyle>
      <a:lvl1pPr algn="l" rtl="0" eaLnBrk="0" fontAlgn="base" hangingPunct="0">
        <a:lnSpc>
          <a:spcPct val="90000"/>
        </a:lnSpc>
        <a:spcBef>
          <a:spcPct val="0"/>
        </a:spcBef>
        <a:spcAft>
          <a:spcPct val="0"/>
        </a:spcAft>
        <a:defRPr lang="en-US" sz="3200" b="1" kern="1200">
          <a:solidFill>
            <a:srgbClr val="262A63"/>
          </a:solidFill>
          <a:latin typeface="Calibri" panose="020F0502020204030204" pitchFamily="34" charset="0"/>
          <a:ea typeface="+mj-ea"/>
          <a:cs typeface="+mj-cs"/>
        </a:defRPr>
      </a:lvl1pPr>
      <a:lvl2pPr algn="l" rtl="0" eaLnBrk="0" fontAlgn="base" hangingPunct="0">
        <a:lnSpc>
          <a:spcPct val="90000"/>
        </a:lnSpc>
        <a:spcBef>
          <a:spcPct val="0"/>
        </a:spcBef>
        <a:spcAft>
          <a:spcPct val="0"/>
        </a:spcAft>
        <a:defRPr sz="3200" b="1">
          <a:solidFill>
            <a:srgbClr val="262A63"/>
          </a:solidFill>
          <a:latin typeface="Calibri" pitchFamily="34" charset="0"/>
        </a:defRPr>
      </a:lvl2pPr>
      <a:lvl3pPr algn="l" rtl="0" eaLnBrk="0" fontAlgn="base" hangingPunct="0">
        <a:lnSpc>
          <a:spcPct val="90000"/>
        </a:lnSpc>
        <a:spcBef>
          <a:spcPct val="0"/>
        </a:spcBef>
        <a:spcAft>
          <a:spcPct val="0"/>
        </a:spcAft>
        <a:defRPr sz="3200" b="1">
          <a:solidFill>
            <a:srgbClr val="262A63"/>
          </a:solidFill>
          <a:latin typeface="Calibri" pitchFamily="34" charset="0"/>
        </a:defRPr>
      </a:lvl3pPr>
      <a:lvl4pPr algn="l" rtl="0" eaLnBrk="0" fontAlgn="base" hangingPunct="0">
        <a:lnSpc>
          <a:spcPct val="90000"/>
        </a:lnSpc>
        <a:spcBef>
          <a:spcPct val="0"/>
        </a:spcBef>
        <a:spcAft>
          <a:spcPct val="0"/>
        </a:spcAft>
        <a:defRPr sz="3200" b="1">
          <a:solidFill>
            <a:srgbClr val="262A63"/>
          </a:solidFill>
          <a:latin typeface="Calibri" pitchFamily="34" charset="0"/>
        </a:defRPr>
      </a:lvl4pPr>
      <a:lvl5pPr algn="l" rtl="0" eaLnBrk="0" fontAlgn="base" hangingPunct="0">
        <a:lnSpc>
          <a:spcPct val="90000"/>
        </a:lnSpc>
        <a:spcBef>
          <a:spcPct val="0"/>
        </a:spcBef>
        <a:spcAft>
          <a:spcPct val="0"/>
        </a:spcAft>
        <a:defRPr sz="3200" b="1">
          <a:solidFill>
            <a:srgbClr val="262A63"/>
          </a:solidFill>
          <a:latin typeface="Calibri" pitchFamily="34" charset="0"/>
        </a:defRPr>
      </a:lvl5pPr>
      <a:lvl6pPr marL="457200" algn="l" rtl="0" fontAlgn="base">
        <a:lnSpc>
          <a:spcPct val="90000"/>
        </a:lnSpc>
        <a:spcBef>
          <a:spcPct val="0"/>
        </a:spcBef>
        <a:spcAft>
          <a:spcPct val="0"/>
        </a:spcAft>
        <a:defRPr sz="3200" b="1">
          <a:solidFill>
            <a:srgbClr val="262A63"/>
          </a:solidFill>
          <a:latin typeface="Calibri" pitchFamily="34" charset="0"/>
        </a:defRPr>
      </a:lvl6pPr>
      <a:lvl7pPr marL="914400" algn="l" rtl="0" fontAlgn="base">
        <a:lnSpc>
          <a:spcPct val="90000"/>
        </a:lnSpc>
        <a:spcBef>
          <a:spcPct val="0"/>
        </a:spcBef>
        <a:spcAft>
          <a:spcPct val="0"/>
        </a:spcAft>
        <a:defRPr sz="3200" b="1">
          <a:solidFill>
            <a:srgbClr val="262A63"/>
          </a:solidFill>
          <a:latin typeface="Calibri" pitchFamily="34" charset="0"/>
        </a:defRPr>
      </a:lvl7pPr>
      <a:lvl8pPr marL="1371600" algn="l" rtl="0" fontAlgn="base">
        <a:lnSpc>
          <a:spcPct val="90000"/>
        </a:lnSpc>
        <a:spcBef>
          <a:spcPct val="0"/>
        </a:spcBef>
        <a:spcAft>
          <a:spcPct val="0"/>
        </a:spcAft>
        <a:defRPr sz="3200" b="1">
          <a:solidFill>
            <a:srgbClr val="262A63"/>
          </a:solidFill>
          <a:latin typeface="Calibri" pitchFamily="34" charset="0"/>
        </a:defRPr>
      </a:lvl8pPr>
      <a:lvl9pPr marL="1828800" algn="l" rtl="0" fontAlgn="base">
        <a:lnSpc>
          <a:spcPct val="90000"/>
        </a:lnSpc>
        <a:spcBef>
          <a:spcPct val="0"/>
        </a:spcBef>
        <a:spcAft>
          <a:spcPct val="0"/>
        </a:spcAft>
        <a:defRPr sz="3200" b="1">
          <a:solidFill>
            <a:srgbClr val="262A63"/>
          </a:solidFill>
          <a:latin typeface="Calibri" pitchFamily="34" charset="0"/>
        </a:defRPr>
      </a:lvl9pPr>
    </p:titleStyle>
    <p:bodyStyle>
      <a:lvl1pPr marL="228600" indent="-228600" algn="l" rtl="0" eaLnBrk="0" fontAlgn="base" hangingPunct="0">
        <a:lnSpc>
          <a:spcPct val="90000"/>
        </a:lnSpc>
        <a:spcBef>
          <a:spcPts val="1000"/>
        </a:spcBef>
        <a:spcAft>
          <a:spcPct val="0"/>
        </a:spcAft>
        <a:buClr>
          <a:srgbClr val="262A63"/>
        </a:buClr>
        <a:buFont typeface="Arial" charset="0"/>
        <a:buChar char="•"/>
        <a:defRPr sz="2800" kern="1200">
          <a:solidFill>
            <a:schemeClr val="tx1"/>
          </a:solidFill>
          <a:latin typeface="Calibri" panose="020F0502020204030204" pitchFamily="34" charset="0"/>
          <a:ea typeface="+mn-ea"/>
          <a:cs typeface="+mn-cs"/>
        </a:defRPr>
      </a:lvl1pPr>
      <a:lvl2pPr marL="685800" indent="-228600" algn="l" rtl="0" eaLnBrk="0" fontAlgn="base" hangingPunct="0">
        <a:lnSpc>
          <a:spcPct val="90000"/>
        </a:lnSpc>
        <a:spcBef>
          <a:spcPts val="500"/>
        </a:spcBef>
        <a:spcAft>
          <a:spcPct val="0"/>
        </a:spcAft>
        <a:buClr>
          <a:srgbClr val="00689B"/>
        </a:buClr>
        <a:buFont typeface="Arial" charset="0"/>
        <a:buChar char="•"/>
        <a:defRPr sz="2400" kern="1200">
          <a:solidFill>
            <a:schemeClr val="tx1"/>
          </a:solidFill>
          <a:latin typeface="Calibri" panose="020F0502020204030204" pitchFamily="34" charset="0"/>
          <a:ea typeface="+mn-ea"/>
          <a:cs typeface="+mn-cs"/>
        </a:defRPr>
      </a:lvl2pPr>
      <a:lvl3pPr marL="1143000" indent="-228600" algn="l" rtl="0" eaLnBrk="0" fontAlgn="base" hangingPunct="0">
        <a:lnSpc>
          <a:spcPct val="90000"/>
        </a:lnSpc>
        <a:spcBef>
          <a:spcPts val="500"/>
        </a:spcBef>
        <a:spcAft>
          <a:spcPct val="0"/>
        </a:spcAft>
        <a:buClr>
          <a:srgbClr val="00A88D"/>
        </a:buClr>
        <a:buFont typeface="Arial" charset="0"/>
        <a:buChar char="•"/>
        <a:defRPr sz="2000" kern="1200">
          <a:solidFill>
            <a:schemeClr val="tx1"/>
          </a:solidFill>
          <a:latin typeface="Calibri" panose="020F0502020204030204" pitchFamily="34" charset="0"/>
          <a:ea typeface="+mn-ea"/>
          <a:cs typeface="+mn-cs"/>
        </a:defRPr>
      </a:lvl3pPr>
      <a:lvl4pPr marL="1371600" algn="l" rtl="0" eaLnBrk="0" fontAlgn="base" hangingPunct="0">
        <a:lnSpc>
          <a:spcPct val="90000"/>
        </a:lnSpc>
        <a:spcBef>
          <a:spcPts val="500"/>
        </a:spcBef>
        <a:spcAft>
          <a:spcPct val="0"/>
        </a:spcAft>
        <a:buClr>
          <a:srgbClr val="9CB63C"/>
        </a:buClr>
        <a:buFont typeface="Arial" charset="0"/>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Clr>
          <a:srgbClr val="CD9D2C"/>
        </a:buClr>
        <a:buFont typeface="Arial" charset="0"/>
        <a:buChar char="•"/>
        <a:defRPr sz="2000" kern="1200">
          <a:solidFill>
            <a:schemeClr val="tx1"/>
          </a:solidFill>
          <a:latin typeface="Calibri"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hyperlink" Target="http://www.fldoe.org/finance/equitable-services/" TargetMode="External"/><Relationship Id="rId2" Type="http://schemas.openxmlformats.org/officeDocument/2006/relationships/hyperlink" Target="mailto:Nicolle.Tanner@fldoe.org" TargetMode="External"/><Relationship Id="rId1" Type="http://schemas.openxmlformats.org/officeDocument/2006/relationships/slideLayout" Target="../slideLayouts/slideLayout16.xml"/><Relationship Id="rId4" Type="http://schemas.openxmlformats.org/officeDocument/2006/relationships/hyperlink" Target="http://www.fldoe.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ctrTitle"/>
          </p:nvPr>
        </p:nvSpPr>
        <p:spPr/>
        <p:txBody>
          <a:bodyPr/>
          <a:lstStyle/>
          <a:p>
            <a:pPr eaLnBrk="1" hangingPunct="1"/>
            <a:r>
              <a:rPr lang="en-US" altLang="en-US" dirty="0" smtClean="0"/>
              <a:t>Equitable Services Panel</a:t>
            </a:r>
            <a:endParaRPr altLang="en-US" dirty="0" smtClean="0"/>
          </a:p>
        </p:txBody>
      </p:sp>
      <p:sp>
        <p:nvSpPr>
          <p:cNvPr id="3" name="Subtitle 2"/>
          <p:cNvSpPr>
            <a:spLocks noGrp="1"/>
          </p:cNvSpPr>
          <p:nvPr>
            <p:ph type="subTitle" idx="1"/>
          </p:nvPr>
        </p:nvSpPr>
        <p:spPr/>
        <p:txBody>
          <a:bodyPr/>
          <a:lstStyle/>
          <a:p>
            <a:r>
              <a:rPr lang="en-US" dirty="0"/>
              <a:t>Nicolle </a:t>
            </a:r>
            <a:r>
              <a:rPr lang="en-US" dirty="0" smtClean="0"/>
              <a:t>Tanner</a:t>
            </a:r>
            <a:endParaRPr lang="en-US" dirty="0"/>
          </a:p>
          <a:p>
            <a:endParaRPr lang="en-US" dirty="0"/>
          </a:p>
        </p:txBody>
      </p:sp>
      <p:sp>
        <p:nvSpPr>
          <p:cNvPr id="2" name="Text Placeholder 1"/>
          <p:cNvSpPr>
            <a:spLocks noGrp="1"/>
          </p:cNvSpPr>
          <p:nvPr>
            <p:ph type="body" sz="quarter" idx="14"/>
          </p:nvPr>
        </p:nvSpPr>
        <p:spPr>
          <a:xfrm>
            <a:off x="3535363" y="4944146"/>
            <a:ext cx="2073275" cy="504153"/>
          </a:xfrm>
        </p:spPr>
        <p:txBody>
          <a:bodyPr>
            <a:normAutofit fontScale="77500" lnSpcReduction="20000"/>
          </a:bodyPr>
          <a:lstStyle/>
          <a:p>
            <a:pPr>
              <a:lnSpc>
                <a:spcPct val="100000"/>
              </a:lnSpc>
            </a:pPr>
            <a:r>
              <a:rPr lang="en-US" dirty="0"/>
              <a:t>Equitable Services </a:t>
            </a:r>
            <a:r>
              <a:rPr lang="en-US" dirty="0" smtClean="0"/>
              <a:t>Ombudsman</a:t>
            </a:r>
          </a:p>
          <a:p>
            <a:pPr>
              <a:lnSpc>
                <a:spcPct val="100000"/>
              </a:lnSpc>
            </a:pPr>
            <a:endParaRPr lang="en-US" sz="2000" dirty="0"/>
          </a:p>
        </p:txBody>
      </p:sp>
    </p:spTree>
    <p:extLst>
      <p:ext uri="{BB962C8B-B14F-4D97-AF65-F5344CB8AC3E}">
        <p14:creationId xmlns:p14="http://schemas.microsoft.com/office/powerpoint/2010/main" val="361079570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dirty="0" smtClean="0"/>
              <a:t>The Panel</a:t>
            </a:r>
            <a:endParaRPr lang="en-US" dirty="0"/>
          </a:p>
        </p:txBody>
      </p:sp>
      <p:sp>
        <p:nvSpPr>
          <p:cNvPr id="5" name="Content Placeholder 4"/>
          <p:cNvSpPr>
            <a:spLocks noGrp="1"/>
          </p:cNvSpPr>
          <p:nvPr>
            <p:ph idx="1"/>
          </p:nvPr>
        </p:nvSpPr>
        <p:spPr/>
        <p:txBody>
          <a:bodyPr anchor="ctr"/>
          <a:lstStyle/>
          <a:p>
            <a:r>
              <a:rPr lang="en-US" dirty="0"/>
              <a:t>Dr. Mary R. Conage, Director of Special Projects, Pinellas County Public Schools</a:t>
            </a:r>
          </a:p>
          <a:p>
            <a:r>
              <a:rPr lang="en-US" dirty="0" smtClean="0"/>
              <a:t>Dr</a:t>
            </a:r>
            <a:r>
              <a:rPr lang="en-US" dirty="0"/>
              <a:t>. Jacquelyn Flanigan, Associate Superintendent, Office of Catholic Schools Diocese of </a:t>
            </a:r>
            <a:r>
              <a:rPr lang="en-US" dirty="0" smtClean="0"/>
              <a:t>Orlando</a:t>
            </a:r>
            <a:endParaRPr lang="en-US" dirty="0"/>
          </a:p>
          <a:p>
            <a:r>
              <a:rPr lang="en-US" dirty="0" smtClean="0"/>
              <a:t>Dr</a:t>
            </a:r>
            <a:r>
              <a:rPr lang="en-US" dirty="0"/>
              <a:t>. Maria Longa, Senior Director, Federal Programs and Grants Management, Polk County Public Schools</a:t>
            </a:r>
          </a:p>
          <a:p>
            <a:r>
              <a:rPr lang="en-US" dirty="0" smtClean="0"/>
              <a:t>Pam </a:t>
            </a:r>
            <a:r>
              <a:rPr lang="en-US" dirty="0"/>
              <a:t>Tapley, M.Ed., Head of School, Pace Brantley School (Member of </a:t>
            </a:r>
            <a:r>
              <a:rPr lang="en-US" dirty="0" smtClean="0"/>
              <a:t>the Florida Council Independent Schools)</a:t>
            </a:r>
            <a:endParaRPr lang="en-US" dirty="0"/>
          </a:p>
        </p:txBody>
      </p:sp>
    </p:spTree>
    <p:extLst>
      <p:ext uri="{BB962C8B-B14F-4D97-AF65-F5344CB8AC3E}">
        <p14:creationId xmlns:p14="http://schemas.microsoft.com/office/powerpoint/2010/main" val="24543830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Discussion</a:t>
            </a:r>
            <a:endParaRPr lang="en-US" dirty="0"/>
          </a:p>
        </p:txBody>
      </p:sp>
      <p:sp>
        <p:nvSpPr>
          <p:cNvPr id="3" name="Content Placeholder 2"/>
          <p:cNvSpPr>
            <a:spLocks noGrp="1"/>
          </p:cNvSpPr>
          <p:nvPr>
            <p:ph idx="1"/>
          </p:nvPr>
        </p:nvSpPr>
        <p:spPr/>
        <p:txBody>
          <a:bodyPr anchor="ctr"/>
          <a:lstStyle/>
          <a:p>
            <a:pPr lvl="0"/>
            <a:r>
              <a:rPr lang="en-US" b="1" dirty="0" smtClean="0"/>
              <a:t>Purpose</a:t>
            </a:r>
            <a:r>
              <a:rPr lang="en-US" b="1" dirty="0"/>
              <a:t>: </a:t>
            </a:r>
            <a:r>
              <a:rPr lang="en-US" dirty="0" smtClean="0"/>
              <a:t>Understanding</a:t>
            </a:r>
            <a:r>
              <a:rPr lang="en-US" b="1" dirty="0" smtClean="0"/>
              <a:t> </a:t>
            </a:r>
            <a:r>
              <a:rPr lang="en-US" dirty="0" smtClean="0"/>
              <a:t>each program’s purpose.</a:t>
            </a:r>
            <a:endParaRPr lang="en-US" dirty="0"/>
          </a:p>
          <a:p>
            <a:pPr lvl="0"/>
            <a:r>
              <a:rPr lang="en-US" b="1" dirty="0"/>
              <a:t>Processes: </a:t>
            </a:r>
            <a:r>
              <a:rPr lang="en-US" dirty="0" smtClean="0"/>
              <a:t>Creating transparency by understanding statutory required processes and school district </a:t>
            </a:r>
            <a:r>
              <a:rPr lang="en-US" dirty="0"/>
              <a:t>processes.</a:t>
            </a:r>
          </a:p>
          <a:p>
            <a:pPr lvl="0"/>
            <a:r>
              <a:rPr lang="en-US" b="1" dirty="0"/>
              <a:t>Connection: </a:t>
            </a:r>
            <a:r>
              <a:rPr lang="en-US" dirty="0" smtClean="0"/>
              <a:t>Creating </a:t>
            </a:r>
            <a:r>
              <a:rPr lang="en-US" dirty="0"/>
              <a:t>a collaborative environment that builds connections.</a:t>
            </a:r>
          </a:p>
          <a:p>
            <a:endParaRPr lang="en-US" dirty="0"/>
          </a:p>
        </p:txBody>
      </p:sp>
    </p:spTree>
    <p:extLst>
      <p:ext uri="{BB962C8B-B14F-4D97-AF65-F5344CB8AC3E}">
        <p14:creationId xmlns:p14="http://schemas.microsoft.com/office/powerpoint/2010/main" val="5431824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744279"/>
            <a:ext cx="7886700" cy="1016259"/>
          </a:xfrm>
        </p:spPr>
        <p:txBody>
          <a:bodyPr/>
          <a:lstStyle/>
          <a:p>
            <a:pPr algn="ctr"/>
            <a:r>
              <a:rPr lang="en-US" dirty="0" smtClean="0"/>
              <a:t>Understanding the </a:t>
            </a:r>
            <a:r>
              <a:rPr lang="en-US" dirty="0" smtClean="0"/>
              <a:t>“what</a:t>
            </a:r>
            <a:r>
              <a:rPr lang="en-US" dirty="0" smtClean="0"/>
              <a:t>”</a:t>
            </a:r>
            <a:br>
              <a:rPr lang="en-US" dirty="0" smtClean="0"/>
            </a:br>
            <a:r>
              <a:rPr lang="en-US" dirty="0" smtClean="0"/>
              <a:t>What </a:t>
            </a:r>
            <a:r>
              <a:rPr lang="en-US" dirty="0" smtClean="0"/>
              <a:t>is the </a:t>
            </a:r>
            <a:r>
              <a:rPr lang="en-US" dirty="0" smtClean="0"/>
              <a:t>purpose </a:t>
            </a:r>
            <a:r>
              <a:rPr lang="en-US" dirty="0" smtClean="0"/>
              <a:t>of these programs?</a:t>
            </a:r>
            <a:endParaRPr lang="en-US" dirty="0"/>
          </a:p>
        </p:txBody>
      </p:sp>
      <p:sp>
        <p:nvSpPr>
          <p:cNvPr id="3" name="Content Placeholder 2"/>
          <p:cNvSpPr>
            <a:spLocks noGrp="1"/>
          </p:cNvSpPr>
          <p:nvPr>
            <p:ph idx="1"/>
          </p:nvPr>
        </p:nvSpPr>
        <p:spPr/>
        <p:txBody>
          <a:bodyPr anchor="ctr"/>
          <a:lstStyle/>
          <a:p>
            <a:r>
              <a:rPr lang="en-US" sz="2400" dirty="0"/>
              <a:t>What is the purpose of consultation?</a:t>
            </a:r>
          </a:p>
          <a:p>
            <a:pPr marL="0" indent="0">
              <a:buNone/>
            </a:pPr>
            <a:endParaRPr lang="en-US" sz="2400" dirty="0"/>
          </a:p>
          <a:p>
            <a:r>
              <a:rPr lang="en-US" sz="2400" dirty="0"/>
              <a:t>What is the purpose of these federal programs?</a:t>
            </a:r>
          </a:p>
          <a:p>
            <a:pPr lvl="1">
              <a:buFont typeface="Wingdings" panose="05000000000000000000" pitchFamily="2" charset="2"/>
              <a:buChar char="Ø"/>
            </a:pPr>
            <a:r>
              <a:rPr lang="en-US" sz="2000" dirty="0"/>
              <a:t>Title I, Part A</a:t>
            </a:r>
          </a:p>
          <a:p>
            <a:pPr lvl="1">
              <a:buFont typeface="Wingdings" panose="05000000000000000000" pitchFamily="2" charset="2"/>
              <a:buChar char="Ø"/>
            </a:pPr>
            <a:r>
              <a:rPr lang="en-US" sz="2000" dirty="0"/>
              <a:t>Title I, Part C</a:t>
            </a:r>
          </a:p>
          <a:p>
            <a:pPr lvl="1">
              <a:buFont typeface="Wingdings" panose="05000000000000000000" pitchFamily="2" charset="2"/>
              <a:buChar char="Ø"/>
            </a:pPr>
            <a:r>
              <a:rPr lang="en-US" sz="2000" dirty="0"/>
              <a:t>Title II, Part A</a:t>
            </a:r>
          </a:p>
          <a:p>
            <a:pPr lvl="1">
              <a:buFont typeface="Wingdings" panose="05000000000000000000" pitchFamily="2" charset="2"/>
              <a:buChar char="Ø"/>
            </a:pPr>
            <a:r>
              <a:rPr lang="en-US" sz="2000" dirty="0"/>
              <a:t>Title </a:t>
            </a:r>
            <a:r>
              <a:rPr lang="en-US" sz="2000" dirty="0" smtClean="0"/>
              <a:t>III, Part A</a:t>
            </a:r>
            <a:endParaRPr lang="en-US" sz="2000" dirty="0"/>
          </a:p>
          <a:p>
            <a:pPr lvl="1">
              <a:buFont typeface="Wingdings" panose="05000000000000000000" pitchFamily="2" charset="2"/>
              <a:buChar char="Ø"/>
            </a:pPr>
            <a:r>
              <a:rPr lang="en-US" sz="2000" dirty="0"/>
              <a:t>Title </a:t>
            </a:r>
            <a:r>
              <a:rPr lang="en-US" sz="2000" dirty="0" smtClean="0"/>
              <a:t>IV, </a:t>
            </a:r>
            <a:r>
              <a:rPr lang="en-US" sz="2000" dirty="0"/>
              <a:t>Part A				</a:t>
            </a:r>
          </a:p>
          <a:p>
            <a:pPr lvl="1">
              <a:buFont typeface="Wingdings" panose="05000000000000000000" pitchFamily="2" charset="2"/>
              <a:buChar char="Ø"/>
            </a:pPr>
            <a:r>
              <a:rPr lang="en-US" sz="2000" dirty="0"/>
              <a:t>Title IV, Part B (</a:t>
            </a:r>
            <a:r>
              <a:rPr lang="en-US" sz="2000" dirty="0" smtClean="0"/>
              <a:t>21</a:t>
            </a:r>
            <a:r>
              <a:rPr lang="en-US" sz="2000" baseline="30000" dirty="0" smtClean="0"/>
              <a:t>st</a:t>
            </a:r>
            <a:r>
              <a:rPr lang="en-US" sz="2000" dirty="0" smtClean="0"/>
              <a:t> Century</a:t>
            </a:r>
            <a:r>
              <a:rPr lang="en-US" sz="2000" dirty="0" smtClean="0"/>
              <a:t>)</a:t>
            </a:r>
            <a:endParaRPr lang="en-US" sz="2000" dirty="0"/>
          </a:p>
        </p:txBody>
      </p:sp>
    </p:spTree>
    <p:extLst>
      <p:ext uri="{BB962C8B-B14F-4D97-AF65-F5344CB8AC3E}">
        <p14:creationId xmlns:p14="http://schemas.microsoft.com/office/powerpoint/2010/main" val="28375071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The </a:t>
            </a:r>
            <a:r>
              <a:rPr lang="en-US" dirty="0" smtClean="0"/>
              <a:t>impact </a:t>
            </a:r>
            <a:r>
              <a:rPr lang="en-US" dirty="0" smtClean="0"/>
              <a:t>of </a:t>
            </a:r>
            <a:r>
              <a:rPr lang="en-US" dirty="0"/>
              <a:t>u</a:t>
            </a:r>
            <a:r>
              <a:rPr lang="en-US" dirty="0" smtClean="0"/>
              <a:t>nderstanding </a:t>
            </a:r>
            <a:r>
              <a:rPr lang="en-US" dirty="0" smtClean="0"/>
              <a:t>the </a:t>
            </a:r>
            <a:r>
              <a:rPr lang="en-US" dirty="0" smtClean="0"/>
              <a:t>“what</a:t>
            </a:r>
            <a:r>
              <a:rPr lang="en-US" dirty="0" smtClean="0"/>
              <a:t>”</a:t>
            </a:r>
            <a:endParaRPr lang="en-US" dirty="0"/>
          </a:p>
        </p:txBody>
      </p:sp>
      <p:sp>
        <p:nvSpPr>
          <p:cNvPr id="3" name="Content Placeholder 2"/>
          <p:cNvSpPr>
            <a:spLocks noGrp="1"/>
          </p:cNvSpPr>
          <p:nvPr>
            <p:ph idx="1"/>
          </p:nvPr>
        </p:nvSpPr>
        <p:spPr/>
        <p:txBody>
          <a:bodyPr anchor="ctr"/>
          <a:lstStyle/>
          <a:p>
            <a:r>
              <a:rPr lang="en-US" dirty="0" smtClean="0"/>
              <a:t>Provides knowledge as to what services are available and applicable to private school children, teachers and families.</a:t>
            </a:r>
          </a:p>
          <a:p>
            <a:r>
              <a:rPr lang="en-US" dirty="0" smtClean="0"/>
              <a:t>Encourages input </a:t>
            </a:r>
            <a:r>
              <a:rPr lang="en-US" dirty="0"/>
              <a:t>and </a:t>
            </a:r>
            <a:r>
              <a:rPr lang="en-US" dirty="0" smtClean="0"/>
              <a:t>discussion.</a:t>
            </a:r>
            <a:endParaRPr lang="en-US" dirty="0" smtClean="0"/>
          </a:p>
          <a:p>
            <a:r>
              <a:rPr lang="en-US" dirty="0" smtClean="0"/>
              <a:t>Provides additional meaning to the consultation meeting</a:t>
            </a:r>
            <a:r>
              <a:rPr lang="en-US" dirty="0" smtClean="0"/>
              <a:t>.</a:t>
            </a:r>
            <a:endParaRPr lang="en-US" dirty="0" smtClean="0"/>
          </a:p>
        </p:txBody>
      </p:sp>
    </p:spTree>
    <p:extLst>
      <p:ext uri="{BB962C8B-B14F-4D97-AF65-F5344CB8AC3E}">
        <p14:creationId xmlns:p14="http://schemas.microsoft.com/office/powerpoint/2010/main" val="37622850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Table Talk</a:t>
            </a:r>
            <a:endParaRPr lang="en-US" dirty="0"/>
          </a:p>
        </p:txBody>
      </p:sp>
      <p:sp>
        <p:nvSpPr>
          <p:cNvPr id="3" name="Content Placeholder 2"/>
          <p:cNvSpPr>
            <a:spLocks noGrp="1"/>
          </p:cNvSpPr>
          <p:nvPr>
            <p:ph type="body" idx="1"/>
          </p:nvPr>
        </p:nvSpPr>
        <p:spPr/>
        <p:txBody>
          <a:bodyPr/>
          <a:lstStyle/>
          <a:p>
            <a:pPr algn="ctr"/>
            <a:r>
              <a:rPr lang="en-US" dirty="0" smtClean="0"/>
              <a:t>How do you ensure that all participants understand the purpose of all applicable title programs?</a:t>
            </a:r>
            <a:endParaRPr lang="en-US" dirty="0"/>
          </a:p>
        </p:txBody>
      </p:sp>
    </p:spTree>
    <p:extLst>
      <p:ext uri="{BB962C8B-B14F-4D97-AF65-F5344CB8AC3E}">
        <p14:creationId xmlns:p14="http://schemas.microsoft.com/office/powerpoint/2010/main" val="26998855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Understanding the </a:t>
            </a:r>
            <a:r>
              <a:rPr lang="en-US" dirty="0" smtClean="0"/>
              <a:t>“why</a:t>
            </a:r>
            <a:r>
              <a:rPr lang="en-US" dirty="0" smtClean="0"/>
              <a:t>”</a:t>
            </a:r>
            <a:br>
              <a:rPr lang="en-US" dirty="0" smtClean="0"/>
            </a:br>
            <a:r>
              <a:rPr lang="en-US" dirty="0" smtClean="0"/>
              <a:t>Why </a:t>
            </a:r>
            <a:r>
              <a:rPr lang="en-US" dirty="0" smtClean="0"/>
              <a:t>this </a:t>
            </a:r>
            <a:r>
              <a:rPr lang="en-US" dirty="0" smtClean="0"/>
              <a:t>process</a:t>
            </a:r>
            <a:r>
              <a:rPr lang="en-US" dirty="0" smtClean="0"/>
              <a:t>?</a:t>
            </a:r>
            <a:endParaRPr lang="en-US" dirty="0"/>
          </a:p>
        </p:txBody>
      </p:sp>
      <p:sp>
        <p:nvSpPr>
          <p:cNvPr id="3" name="Content Placeholder 2"/>
          <p:cNvSpPr>
            <a:spLocks noGrp="1"/>
          </p:cNvSpPr>
          <p:nvPr>
            <p:ph idx="1"/>
          </p:nvPr>
        </p:nvSpPr>
        <p:spPr/>
        <p:txBody>
          <a:bodyPr anchor="ctr"/>
          <a:lstStyle/>
          <a:p>
            <a:r>
              <a:rPr lang="en-US" dirty="0" smtClean="0"/>
              <a:t>Outline processes in a </a:t>
            </a:r>
            <a:r>
              <a:rPr lang="en-US" dirty="0" smtClean="0"/>
              <a:t>handbook:</a:t>
            </a:r>
            <a:endParaRPr lang="en-US" dirty="0" smtClean="0"/>
          </a:p>
          <a:p>
            <a:pPr lvl="1">
              <a:buFont typeface="Wingdings" panose="05000000000000000000" pitchFamily="2" charset="2"/>
              <a:buChar char="Ø"/>
            </a:pPr>
            <a:r>
              <a:rPr lang="en-US" dirty="0" smtClean="0"/>
              <a:t>Streamline and consistent</a:t>
            </a:r>
          </a:p>
          <a:p>
            <a:pPr lvl="1">
              <a:buFont typeface="Wingdings" panose="05000000000000000000" pitchFamily="2" charset="2"/>
              <a:buChar char="Ø"/>
            </a:pPr>
            <a:r>
              <a:rPr lang="en-US" dirty="0" smtClean="0"/>
              <a:t>Timelines</a:t>
            </a:r>
          </a:p>
          <a:p>
            <a:pPr lvl="1">
              <a:buFont typeface="Wingdings" panose="05000000000000000000" pitchFamily="2" charset="2"/>
              <a:buChar char="Ø"/>
            </a:pPr>
            <a:r>
              <a:rPr lang="en-US" dirty="0" smtClean="0"/>
              <a:t>Forms</a:t>
            </a:r>
          </a:p>
          <a:p>
            <a:r>
              <a:rPr lang="en-US" dirty="0"/>
              <a:t>Share Request for </a:t>
            </a:r>
            <a:r>
              <a:rPr lang="en-US" dirty="0" smtClean="0"/>
              <a:t>Application (RFA</a:t>
            </a:r>
            <a:r>
              <a:rPr lang="en-US" dirty="0" smtClean="0"/>
              <a:t>).</a:t>
            </a:r>
            <a:endParaRPr lang="en-US" dirty="0" smtClean="0"/>
          </a:p>
          <a:p>
            <a:r>
              <a:rPr lang="en-US" dirty="0" smtClean="0"/>
              <a:t>Florida Department of Education and </a:t>
            </a:r>
            <a:r>
              <a:rPr lang="en-US" dirty="0" smtClean="0"/>
              <a:t>U.S. </a:t>
            </a:r>
            <a:r>
              <a:rPr lang="en-US" dirty="0" smtClean="0"/>
              <a:t>Department of Education </a:t>
            </a:r>
            <a:r>
              <a:rPr lang="en-US" dirty="0" smtClean="0"/>
              <a:t>guidance.</a:t>
            </a:r>
            <a:endParaRPr lang="en-US" dirty="0" smtClean="0"/>
          </a:p>
        </p:txBody>
      </p:sp>
    </p:spTree>
    <p:extLst>
      <p:ext uri="{BB962C8B-B14F-4D97-AF65-F5344CB8AC3E}">
        <p14:creationId xmlns:p14="http://schemas.microsoft.com/office/powerpoint/2010/main" val="21003529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The </a:t>
            </a:r>
            <a:r>
              <a:rPr lang="en-US" dirty="0" smtClean="0"/>
              <a:t>impact </a:t>
            </a:r>
            <a:r>
              <a:rPr lang="en-US" dirty="0" smtClean="0"/>
              <a:t>of </a:t>
            </a:r>
            <a:r>
              <a:rPr lang="en-US" dirty="0" smtClean="0"/>
              <a:t>understanding </a:t>
            </a:r>
            <a:r>
              <a:rPr lang="en-US" dirty="0" smtClean="0"/>
              <a:t>the </a:t>
            </a:r>
            <a:r>
              <a:rPr lang="en-US" dirty="0" smtClean="0"/>
              <a:t>“why</a:t>
            </a:r>
            <a:r>
              <a:rPr lang="en-US" dirty="0" smtClean="0"/>
              <a:t>”</a:t>
            </a:r>
            <a:endParaRPr lang="en-US" dirty="0"/>
          </a:p>
        </p:txBody>
      </p:sp>
      <p:sp>
        <p:nvSpPr>
          <p:cNvPr id="3" name="Content Placeholder 2"/>
          <p:cNvSpPr>
            <a:spLocks noGrp="1"/>
          </p:cNvSpPr>
          <p:nvPr>
            <p:ph idx="1"/>
          </p:nvPr>
        </p:nvSpPr>
        <p:spPr/>
        <p:txBody>
          <a:bodyPr anchor="ctr"/>
          <a:lstStyle/>
          <a:p>
            <a:r>
              <a:rPr lang="en-US" dirty="0" smtClean="0"/>
              <a:t>Creates:</a:t>
            </a:r>
          </a:p>
          <a:p>
            <a:pPr lvl="1">
              <a:buFont typeface="Wingdings" panose="05000000000000000000" pitchFamily="2" charset="2"/>
              <a:buChar char="Ø"/>
            </a:pPr>
            <a:r>
              <a:rPr lang="en-US" dirty="0" smtClean="0"/>
              <a:t>Transparency</a:t>
            </a:r>
          </a:p>
          <a:p>
            <a:pPr lvl="1">
              <a:buFont typeface="Wingdings" panose="05000000000000000000" pitchFamily="2" charset="2"/>
              <a:buChar char="Ø"/>
            </a:pPr>
            <a:r>
              <a:rPr lang="en-US" dirty="0" smtClean="0"/>
              <a:t>Clear private school expectations</a:t>
            </a:r>
          </a:p>
          <a:p>
            <a:r>
              <a:rPr lang="en-US" dirty="0" smtClean="0"/>
              <a:t>Builds </a:t>
            </a:r>
            <a:r>
              <a:rPr lang="en-US" dirty="0" smtClean="0"/>
              <a:t>relationships.</a:t>
            </a:r>
            <a:endParaRPr lang="en-US" dirty="0" smtClean="0"/>
          </a:p>
          <a:p>
            <a:r>
              <a:rPr lang="en-US" dirty="0" smtClean="0"/>
              <a:t>Develops plan that are compliant with federal, </a:t>
            </a:r>
            <a:r>
              <a:rPr lang="en-US" dirty="0" smtClean="0"/>
              <a:t>state </a:t>
            </a:r>
            <a:r>
              <a:rPr lang="en-US" dirty="0" smtClean="0"/>
              <a:t>and district requirements.</a:t>
            </a:r>
          </a:p>
          <a:p>
            <a:r>
              <a:rPr lang="en-US" dirty="0" smtClean="0"/>
              <a:t>Utilizes </a:t>
            </a:r>
            <a:r>
              <a:rPr lang="en-US" dirty="0" smtClean="0"/>
              <a:t>allocations.</a:t>
            </a:r>
            <a:endParaRPr lang="en-US" dirty="0" smtClean="0"/>
          </a:p>
        </p:txBody>
      </p:sp>
    </p:spTree>
    <p:extLst>
      <p:ext uri="{BB962C8B-B14F-4D97-AF65-F5344CB8AC3E}">
        <p14:creationId xmlns:p14="http://schemas.microsoft.com/office/powerpoint/2010/main" val="39569504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Table Talk</a:t>
            </a:r>
            <a:endParaRPr lang="en-US" dirty="0"/>
          </a:p>
        </p:txBody>
      </p:sp>
      <p:sp>
        <p:nvSpPr>
          <p:cNvPr id="7" name="Text Placeholder 6"/>
          <p:cNvSpPr>
            <a:spLocks noGrp="1"/>
          </p:cNvSpPr>
          <p:nvPr>
            <p:ph type="body" idx="1"/>
          </p:nvPr>
        </p:nvSpPr>
        <p:spPr/>
        <p:txBody>
          <a:bodyPr/>
          <a:lstStyle/>
          <a:p>
            <a:pPr algn="ctr"/>
            <a:r>
              <a:rPr lang="en-US" dirty="0" smtClean="0"/>
              <a:t>What have you done in the past to increase transparency while implementing equitable services?</a:t>
            </a:r>
            <a:endParaRPr lang="en-US" dirty="0"/>
          </a:p>
        </p:txBody>
      </p:sp>
    </p:spTree>
    <p:extLst>
      <p:ext uri="{BB962C8B-B14F-4D97-AF65-F5344CB8AC3E}">
        <p14:creationId xmlns:p14="http://schemas.microsoft.com/office/powerpoint/2010/main" val="32055275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Understanding the </a:t>
            </a:r>
            <a:r>
              <a:rPr lang="en-US" dirty="0" smtClean="0"/>
              <a:t>“how</a:t>
            </a:r>
            <a:r>
              <a:rPr lang="en-US" dirty="0" smtClean="0"/>
              <a:t>”</a:t>
            </a:r>
            <a:br>
              <a:rPr lang="en-US" dirty="0" smtClean="0"/>
            </a:br>
            <a:r>
              <a:rPr lang="en-US" dirty="0" smtClean="0"/>
              <a:t>How to create a </a:t>
            </a:r>
            <a:r>
              <a:rPr lang="en-US" dirty="0" smtClean="0"/>
              <a:t>collaborative </a:t>
            </a:r>
            <a:r>
              <a:rPr lang="en-US" dirty="0" smtClean="0"/>
              <a:t>environment?</a:t>
            </a:r>
            <a:endParaRPr lang="en-US" dirty="0"/>
          </a:p>
        </p:txBody>
      </p:sp>
      <p:sp>
        <p:nvSpPr>
          <p:cNvPr id="3" name="Content Placeholder 2"/>
          <p:cNvSpPr>
            <a:spLocks noGrp="1"/>
          </p:cNvSpPr>
          <p:nvPr>
            <p:ph idx="1"/>
          </p:nvPr>
        </p:nvSpPr>
        <p:spPr/>
        <p:txBody>
          <a:bodyPr anchor="ctr"/>
          <a:lstStyle/>
          <a:p>
            <a:r>
              <a:rPr lang="en-US" dirty="0" smtClean="0"/>
              <a:t>Builds upon the previously mentioned </a:t>
            </a:r>
            <a:r>
              <a:rPr lang="en-US" dirty="0" smtClean="0"/>
              <a:t>“what</a:t>
            </a:r>
            <a:r>
              <a:rPr lang="en-US" dirty="0" smtClean="0"/>
              <a:t>” and </a:t>
            </a:r>
            <a:r>
              <a:rPr lang="en-US" dirty="0" smtClean="0"/>
              <a:t>“why”.</a:t>
            </a:r>
            <a:endParaRPr lang="en-US" dirty="0" smtClean="0"/>
          </a:p>
          <a:p>
            <a:r>
              <a:rPr lang="en-US" dirty="0" smtClean="0"/>
              <a:t>Student focused: My vs. Our </a:t>
            </a:r>
            <a:r>
              <a:rPr lang="en-US" dirty="0" smtClean="0"/>
              <a:t>Students.</a:t>
            </a:r>
            <a:endParaRPr lang="en-US" dirty="0" smtClean="0"/>
          </a:p>
          <a:p>
            <a:r>
              <a:rPr lang="en-US" dirty="0" smtClean="0"/>
              <a:t>Fostering </a:t>
            </a:r>
            <a:r>
              <a:rPr lang="en-US" dirty="0" smtClean="0"/>
              <a:t>connections.</a:t>
            </a:r>
            <a:endParaRPr lang="en-US" dirty="0" smtClean="0"/>
          </a:p>
          <a:p>
            <a:r>
              <a:rPr lang="en-US" dirty="0"/>
              <a:t>D</a:t>
            </a:r>
            <a:r>
              <a:rPr lang="en-US" dirty="0" smtClean="0"/>
              <a:t>edicated individual to work with private </a:t>
            </a:r>
            <a:r>
              <a:rPr lang="en-US" dirty="0" smtClean="0"/>
              <a:t>schools.</a:t>
            </a:r>
            <a:endParaRPr lang="en-US" dirty="0" smtClean="0"/>
          </a:p>
          <a:p>
            <a:r>
              <a:rPr lang="en-US" dirty="0"/>
              <a:t>Consultation needs to be continuous and real – useful, </a:t>
            </a:r>
            <a:r>
              <a:rPr lang="en-US" dirty="0" smtClean="0"/>
              <a:t>transparent </a:t>
            </a:r>
            <a:r>
              <a:rPr lang="en-US" dirty="0" smtClean="0"/>
              <a:t>and accessible</a:t>
            </a:r>
            <a:r>
              <a:rPr lang="en-US" dirty="0" smtClean="0"/>
              <a:t>.</a:t>
            </a:r>
            <a:endParaRPr lang="en-US" dirty="0" smtClean="0"/>
          </a:p>
        </p:txBody>
      </p:sp>
    </p:spTree>
    <p:extLst>
      <p:ext uri="{BB962C8B-B14F-4D97-AF65-F5344CB8AC3E}">
        <p14:creationId xmlns:p14="http://schemas.microsoft.com/office/powerpoint/2010/main" val="32087763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The </a:t>
            </a:r>
            <a:r>
              <a:rPr lang="en-US" dirty="0" smtClean="0"/>
              <a:t>impact </a:t>
            </a:r>
            <a:r>
              <a:rPr lang="en-US" dirty="0" smtClean="0"/>
              <a:t>of </a:t>
            </a:r>
            <a:r>
              <a:rPr lang="en-US" dirty="0" smtClean="0"/>
              <a:t>understanding </a:t>
            </a:r>
            <a:r>
              <a:rPr lang="en-US" dirty="0" smtClean="0"/>
              <a:t>the </a:t>
            </a:r>
            <a:r>
              <a:rPr lang="en-US" dirty="0" smtClean="0"/>
              <a:t>“how</a:t>
            </a:r>
            <a:r>
              <a:rPr lang="en-US" dirty="0" smtClean="0"/>
              <a:t>”</a:t>
            </a:r>
            <a:endParaRPr lang="en-US" dirty="0"/>
          </a:p>
        </p:txBody>
      </p:sp>
      <p:sp>
        <p:nvSpPr>
          <p:cNvPr id="3" name="Content Placeholder 2"/>
          <p:cNvSpPr>
            <a:spLocks noGrp="1"/>
          </p:cNvSpPr>
          <p:nvPr>
            <p:ph idx="1"/>
          </p:nvPr>
        </p:nvSpPr>
        <p:spPr/>
        <p:txBody>
          <a:bodyPr anchor="ctr"/>
          <a:lstStyle/>
          <a:p>
            <a:pPr marL="0" indent="0">
              <a:buNone/>
            </a:pPr>
            <a:r>
              <a:rPr lang="en-US" dirty="0" smtClean="0"/>
              <a:t>Building meaningful connections with collaborative environments leads to the </a:t>
            </a:r>
            <a:r>
              <a:rPr lang="en-US" dirty="0" smtClean="0"/>
              <a:t>successful implementation </a:t>
            </a:r>
            <a:r>
              <a:rPr lang="en-US" dirty="0" smtClean="0"/>
              <a:t>of equitable services.</a:t>
            </a:r>
          </a:p>
          <a:p>
            <a:pPr marL="0" indent="0">
              <a:buNone/>
            </a:pPr>
            <a:endParaRPr lang="en-US" dirty="0"/>
          </a:p>
          <a:p>
            <a:r>
              <a:rPr lang="en-US" dirty="0" smtClean="0"/>
              <a:t>Use district as a </a:t>
            </a:r>
            <a:r>
              <a:rPr lang="en-US" dirty="0" smtClean="0"/>
              <a:t>resource.</a:t>
            </a:r>
            <a:endParaRPr lang="en-US" dirty="0" smtClean="0"/>
          </a:p>
          <a:p>
            <a:r>
              <a:rPr lang="en-US" dirty="0" smtClean="0"/>
              <a:t>Serve the </a:t>
            </a:r>
            <a:r>
              <a:rPr lang="en-US" dirty="0" smtClean="0"/>
              <a:t>students.</a:t>
            </a:r>
            <a:endParaRPr lang="en-US" dirty="0" smtClean="0"/>
          </a:p>
          <a:p>
            <a:r>
              <a:rPr lang="en-US" dirty="0" smtClean="0"/>
              <a:t>Foster openness to provide </a:t>
            </a:r>
            <a:r>
              <a:rPr lang="en-US" dirty="0" smtClean="0"/>
              <a:t>feedback.</a:t>
            </a:r>
            <a:endParaRPr lang="en-US" dirty="0"/>
          </a:p>
        </p:txBody>
      </p:sp>
    </p:spTree>
    <p:extLst>
      <p:ext uri="{BB962C8B-B14F-4D97-AF65-F5344CB8AC3E}">
        <p14:creationId xmlns:p14="http://schemas.microsoft.com/office/powerpoint/2010/main" val="16950127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Table Talk</a:t>
            </a:r>
            <a:endParaRPr lang="en-US" dirty="0"/>
          </a:p>
        </p:txBody>
      </p:sp>
      <p:sp>
        <p:nvSpPr>
          <p:cNvPr id="3" name="Text Placeholder 2"/>
          <p:cNvSpPr>
            <a:spLocks noGrp="1"/>
          </p:cNvSpPr>
          <p:nvPr>
            <p:ph type="body" idx="1"/>
          </p:nvPr>
        </p:nvSpPr>
        <p:spPr/>
        <p:txBody>
          <a:bodyPr/>
          <a:lstStyle/>
          <a:p>
            <a:r>
              <a:rPr lang="en-US" dirty="0" smtClean="0"/>
              <a:t>What activities </a:t>
            </a:r>
            <a:r>
              <a:rPr lang="en-US" dirty="0" smtClean="0"/>
              <a:t>have assisted you in the creation of </a:t>
            </a:r>
            <a:r>
              <a:rPr lang="en-US" dirty="0"/>
              <a:t>a collaborative environment that </a:t>
            </a:r>
            <a:r>
              <a:rPr lang="en-US" dirty="0" smtClean="0"/>
              <a:t>build </a:t>
            </a:r>
            <a:r>
              <a:rPr lang="en-US" dirty="0" smtClean="0"/>
              <a:t>connections?</a:t>
            </a:r>
            <a:endParaRPr lang="en-US" dirty="0"/>
          </a:p>
        </p:txBody>
      </p:sp>
    </p:spTree>
    <p:extLst>
      <p:ext uri="{BB962C8B-B14F-4D97-AF65-F5344CB8AC3E}">
        <p14:creationId xmlns:p14="http://schemas.microsoft.com/office/powerpoint/2010/main" val="30472637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Thank you to our Panel</a:t>
            </a:r>
            <a:endParaRPr lang="en-US" dirty="0"/>
          </a:p>
        </p:txBody>
      </p:sp>
      <p:sp>
        <p:nvSpPr>
          <p:cNvPr id="5" name="Text Placeholder 4"/>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3396569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791093" y="4364020"/>
            <a:ext cx="5552387" cy="1846659"/>
          </a:xfrm>
          <a:prstGeom prst="rect">
            <a:avLst/>
          </a:prstGeom>
          <a:noFill/>
        </p:spPr>
        <p:txBody>
          <a:bodyPr wrap="square" rtlCol="0">
            <a:spAutoFit/>
          </a:bodyPr>
          <a:lstStyle/>
          <a:p>
            <a:pPr algn="ctr"/>
            <a:r>
              <a:rPr lang="en-US" sz="2400" dirty="0" smtClean="0"/>
              <a:t>Nicolle Tanner</a:t>
            </a:r>
          </a:p>
          <a:p>
            <a:pPr algn="ctr"/>
            <a:r>
              <a:rPr lang="en-US" dirty="0" smtClean="0"/>
              <a:t>Equitable Services Ombudsman</a:t>
            </a:r>
          </a:p>
          <a:p>
            <a:pPr algn="ctr"/>
            <a:r>
              <a:rPr lang="en-US" dirty="0" smtClean="0">
                <a:hlinkClick r:id="rId2"/>
              </a:rPr>
              <a:t>Nicolle.Tanner@fldoe.org</a:t>
            </a:r>
            <a:r>
              <a:rPr lang="en-US" dirty="0" smtClean="0"/>
              <a:t> </a:t>
            </a:r>
          </a:p>
          <a:p>
            <a:pPr algn="ctr"/>
            <a:r>
              <a:rPr lang="en-US" dirty="0" smtClean="0"/>
              <a:t>850-245-9349 (Office)</a:t>
            </a:r>
          </a:p>
          <a:p>
            <a:pPr algn="ctr"/>
            <a:r>
              <a:rPr lang="en-US" dirty="0">
                <a:hlinkClick r:id="rId3"/>
              </a:rPr>
              <a:t>www.fldoe.org/finance/equitable-services/</a:t>
            </a:r>
            <a:endParaRPr lang="en-US" dirty="0"/>
          </a:p>
          <a:p>
            <a:pPr algn="ctr"/>
            <a:endParaRPr lang="en-US" dirty="0"/>
          </a:p>
        </p:txBody>
      </p:sp>
      <p:sp>
        <p:nvSpPr>
          <p:cNvPr id="4" name="TextBox 3">
            <a:hlinkClick r:id="rId4"/>
          </p:cNvPr>
          <p:cNvSpPr txBox="1"/>
          <p:nvPr/>
        </p:nvSpPr>
        <p:spPr>
          <a:xfrm>
            <a:off x="2102176" y="3715339"/>
            <a:ext cx="5005633" cy="369332"/>
          </a:xfrm>
          <a:prstGeom prst="rect">
            <a:avLst/>
          </a:prstGeom>
          <a:noFill/>
        </p:spPr>
        <p:txBody>
          <a:bodyPr wrap="square" rtlCol="0">
            <a:spAutoFit/>
          </a:bodyPr>
          <a:lstStyle/>
          <a:p>
            <a:endParaRPr lang="en-US" dirty="0"/>
          </a:p>
        </p:txBody>
      </p:sp>
    </p:spTree>
    <p:extLst>
      <p:ext uri="{BB962C8B-B14F-4D97-AF65-F5344CB8AC3E}">
        <p14:creationId xmlns:p14="http://schemas.microsoft.com/office/powerpoint/2010/main" val="1243797062"/>
      </p:ext>
    </p:extLst>
  </p:cSld>
  <p:clrMapOvr>
    <a:masterClrMapping/>
  </p:clrMapOvr>
  <p:timing>
    <p:tnLst>
      <p:par>
        <p:cTn id="1" dur="indefinite" restart="never" nodeType="tmRoot"/>
      </p:par>
    </p:tnLst>
  </p:timing>
</p:sld>
</file>

<file path=ppt/theme/theme1.xml><?xml version="1.0" encoding="utf-8"?>
<a:theme xmlns:a="http://schemas.openxmlformats.org/drawingml/2006/main" name="FDOE_PPT_template_Standard">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BDD5E37C-6C2F-46FA-BFC9-1C0F105173D8}" vid="{789741E5-CF7B-4966-B95F-7F279611479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3.xml><?xml version="1.0" encoding="utf-8"?>
<ct:contentTypeSchema xmlns:ct="http://schemas.microsoft.com/office/2006/metadata/contentType" xmlns:ma="http://schemas.microsoft.com/office/2006/metadata/properties/metaAttributes" ct:_="" ma:_="" ma:contentTypeName="Document" ma:contentTypeID="0x0101001D49E23A80A7D444B9E59CF5CCFED13F" ma:contentTypeVersion="0" ma:contentTypeDescription="Create a new document." ma:contentTypeScope="" ma:versionID="c99bd74755515ad6017e14daa878c6b7">
  <xsd:schema xmlns:xsd="http://www.w3.org/2001/XMLSchema" xmlns:xs="http://www.w3.org/2001/XMLSchema" xmlns:p="http://schemas.microsoft.com/office/2006/metadata/properties" xmlns:ns2="1c375291-bfca-42fa-8c4a-5ccc0a7430f4" targetNamespace="http://schemas.microsoft.com/office/2006/metadata/properties" ma:root="true" ma:fieldsID="bd1e8fb3b08bff3425a49f94c7fa242d" ns2:_="">
    <xsd:import namespace="1c375291-bfca-42fa-8c4a-5ccc0a7430f4"/>
    <xsd:element name="properties">
      <xsd:complexType>
        <xsd:sequence>
          <xsd:element name="documentManagement">
            <xsd:complexType>
              <xsd:all>
                <xsd:element ref="ns2:_dlc_DocId" minOccurs="0"/>
                <xsd:element ref="ns2:_dlc_DocIdUrl" minOccurs="0"/>
                <xsd:element ref="ns2: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c375291-bfca-42fa-8c4a-5ccc0a7430f4"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309522E-FA29-47E4-AEEF-D73ADE2A7626}">
  <ds:schemaRefs>
    <ds:schemaRef ds:uri="http://purl.org/dc/elements/1.1/"/>
    <ds:schemaRef ds:uri="1c375291-bfca-42fa-8c4a-5ccc0a7430f4"/>
    <ds:schemaRef ds:uri="http://schemas.microsoft.com/office/2006/documentManagement/types"/>
    <ds:schemaRef ds:uri="http://purl.org/dc/dcmitype/"/>
    <ds:schemaRef ds:uri="http://schemas.openxmlformats.org/package/2006/metadata/core-properties"/>
    <ds:schemaRef ds:uri="http://schemas.microsoft.com/office/infopath/2007/PartnerControls"/>
    <ds:schemaRef ds:uri="http://schemas.microsoft.com/office/2006/metadata/properties"/>
    <ds:schemaRef ds:uri="http://www.w3.org/XML/1998/namespace"/>
    <ds:schemaRef ds:uri="http://purl.org/dc/terms/"/>
  </ds:schemaRefs>
</ds:datastoreItem>
</file>

<file path=customXml/itemProps2.xml><?xml version="1.0" encoding="utf-8"?>
<ds:datastoreItem xmlns:ds="http://schemas.openxmlformats.org/officeDocument/2006/customXml" ds:itemID="{A951FD67-3157-41CD-8561-1C6AA2BE4532}">
  <ds:schemaRefs>
    <ds:schemaRef ds:uri="http://schemas.microsoft.com/sharepoint/events"/>
  </ds:schemaRefs>
</ds:datastoreItem>
</file>

<file path=customXml/itemProps3.xml><?xml version="1.0" encoding="utf-8"?>
<ds:datastoreItem xmlns:ds="http://schemas.openxmlformats.org/officeDocument/2006/customXml" ds:itemID="{0B89FB84-027C-4EC3-859C-93EB5CFAB64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c375291-bfca-42fa-8c4a-5ccc0a7430f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529CDFA1-7EA9-47A5-83AD-A47A49F8562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FDOE_PPT_template_Standard</Template>
  <TotalTime>3116</TotalTime>
  <Words>750</Words>
  <Application>Microsoft Office PowerPoint</Application>
  <PresentationFormat>On-screen Show (4:3)</PresentationFormat>
  <Paragraphs>85</Paragraphs>
  <Slides>14</Slides>
  <Notes>11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Calibri</vt:lpstr>
      <vt:lpstr>Wingdings</vt:lpstr>
      <vt:lpstr>FDOE_PPT_template_Standard</vt:lpstr>
      <vt:lpstr>Equitable Services Panel</vt:lpstr>
      <vt:lpstr>The Panel</vt:lpstr>
      <vt:lpstr>Discussion</vt:lpstr>
      <vt:lpstr>Understanding the “what” What is the purpose of these programs?</vt:lpstr>
      <vt:lpstr>The impact of understanding the “what”</vt:lpstr>
      <vt:lpstr>Table Talk</vt:lpstr>
      <vt:lpstr>Understanding the “why” Why this process?</vt:lpstr>
      <vt:lpstr>The impact of understanding the “why”</vt:lpstr>
      <vt:lpstr>Table Talk</vt:lpstr>
      <vt:lpstr>Understanding the “how” How to create a collaborative environment?</vt:lpstr>
      <vt:lpstr>The impact of understanding the “how”</vt:lpstr>
      <vt:lpstr>Table Talk</vt:lpstr>
      <vt:lpstr>Thank you to our Panel</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Penik, Megan</dc:creator>
  <cp:lastModifiedBy>Tanner, Nicolle</cp:lastModifiedBy>
  <cp:revision>90</cp:revision>
  <cp:lastPrinted>2018-04-12T13:18:42Z</cp:lastPrinted>
  <dcterms:created xsi:type="dcterms:W3CDTF">2015-06-03T15:39:07Z</dcterms:created>
  <dcterms:modified xsi:type="dcterms:W3CDTF">2018-09-10T15:56:07Z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dlc_DocIdItemGuid">
    <vt:lpwstr>917e4c49-9b6b-485f-9f91-2b7b643feae2</vt:lpwstr>
  </property>
  <property fmtid="{D5CDD505-2E9C-101B-9397-08002B2CF9AE}" pid="3" name="ContentTypeId">
    <vt:lpwstr>0x0101001D49E23A80A7D444B9E59CF5CCFED13F</vt:lpwstr>
  </property>
  <property fmtid="{D5CDD505-2E9C-101B-9397-08002B2CF9AE}" pid="4" name="_dlc_DocId">
    <vt:lpwstr>372YA7RW7CNW-1147-385</vt:lpwstr>
  </property>
  <property fmtid="{D5CDD505-2E9C-101B-9397-08002B2CF9AE}" pid="5" name="_dlc_DocIdUrl">
    <vt:lpwstr>https://mybfk.battelleforkids.org/projects/FDOE/_layouts/DocIdRedir.aspx?ID=372YA7RW7CNW-1147-385, 372YA7RW7CNW-1147-385</vt:lpwstr>
  </property>
</Properties>
</file>